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authors.xml" ContentType="application/vnd.ms-powerpoint.authors+xml"/>
  <Override PartName="/ppt/changesInfos/changesInfo1.xml" ContentType="application/vnd.ms-powerpoint.changesinfo+xml"/>
  <Override PartName="/ppt/comments/modernComment_155_13D2BFE2.xml" ContentType="application/vnd.ms-powerpoint.comments+xml"/>
  <Override PartName="/ppt/comments/modernComment_322_66F5E306.xml" ContentType="application/vnd.ms-powerpoint.comment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media/image1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autoCompressPictures="0">
  <p:sldMasterIdLst>
    <p:sldMasterId id="2147483677" r:id="rId4"/>
  </p:sldMasterIdLst>
  <p:notesMasterIdLst>
    <p:notesMasterId r:id="rId82"/>
  </p:notesMasterIdLst>
  <p:sldIdLst>
    <p:sldId id="256" r:id="rId5"/>
    <p:sldId id="333" r:id="rId6"/>
    <p:sldId id="700" r:id="rId7"/>
    <p:sldId id="536" r:id="rId8"/>
    <p:sldId id="827" r:id="rId9"/>
    <p:sldId id="339" r:id="rId10"/>
    <p:sldId id="782" r:id="rId11"/>
    <p:sldId id="785" r:id="rId12"/>
    <p:sldId id="694" r:id="rId13"/>
    <p:sldId id="714" r:id="rId14"/>
    <p:sldId id="823" r:id="rId15"/>
    <p:sldId id="340" r:id="rId16"/>
    <p:sldId id="341" r:id="rId17"/>
    <p:sldId id="343" r:id="rId18"/>
    <p:sldId id="753" r:id="rId19"/>
    <p:sldId id="703" r:id="rId20"/>
    <p:sldId id="690" r:id="rId21"/>
    <p:sldId id="806" r:id="rId22"/>
    <p:sldId id="807" r:id="rId23"/>
    <p:sldId id="801" r:id="rId24"/>
    <p:sldId id="800" r:id="rId25"/>
    <p:sldId id="805" r:id="rId26"/>
    <p:sldId id="809" r:id="rId27"/>
    <p:sldId id="804" r:id="rId28"/>
    <p:sldId id="811" r:id="rId29"/>
    <p:sldId id="808" r:id="rId30"/>
    <p:sldId id="543" r:id="rId31"/>
    <p:sldId id="774" r:id="rId32"/>
    <p:sldId id="792" r:id="rId33"/>
    <p:sldId id="789" r:id="rId34"/>
    <p:sldId id="790" r:id="rId35"/>
    <p:sldId id="793" r:id="rId36"/>
    <p:sldId id="679" r:id="rId37"/>
    <p:sldId id="818" r:id="rId38"/>
    <p:sldId id="824" r:id="rId39"/>
    <p:sldId id="787" r:id="rId40"/>
    <p:sldId id="794" r:id="rId41"/>
    <p:sldId id="802" r:id="rId42"/>
    <p:sldId id="813" r:id="rId43"/>
    <p:sldId id="814" r:id="rId44"/>
    <p:sldId id="718" r:id="rId45"/>
    <p:sldId id="722" r:id="rId46"/>
    <p:sldId id="771" r:id="rId47"/>
    <p:sldId id="281" r:id="rId48"/>
    <p:sldId id="544" r:id="rId49"/>
    <p:sldId id="776" r:id="rId50"/>
    <p:sldId id="779" r:id="rId51"/>
    <p:sldId id="803" r:id="rId52"/>
    <p:sldId id="780" r:id="rId53"/>
    <p:sldId id="734" r:id="rId54"/>
    <p:sldId id="735" r:id="rId55"/>
    <p:sldId id="736" r:id="rId56"/>
    <p:sldId id="737" r:id="rId57"/>
    <p:sldId id="750" r:id="rId58"/>
    <p:sldId id="812" r:id="rId59"/>
    <p:sldId id="815" r:id="rId60"/>
    <p:sldId id="797" r:id="rId61"/>
    <p:sldId id="798" r:id="rId62"/>
    <p:sldId id="826" r:id="rId63"/>
    <p:sldId id="819" r:id="rId64"/>
    <p:sldId id="799" r:id="rId65"/>
    <p:sldId id="796" r:id="rId66"/>
    <p:sldId id="337" r:id="rId67"/>
    <p:sldId id="816" r:id="rId68"/>
    <p:sldId id="752" r:id="rId69"/>
    <p:sldId id="781" r:id="rId70"/>
    <p:sldId id="747" r:id="rId71"/>
    <p:sldId id="759" r:id="rId72"/>
    <p:sldId id="766" r:id="rId73"/>
    <p:sldId id="767" r:id="rId74"/>
    <p:sldId id="768" r:id="rId75"/>
    <p:sldId id="769" r:id="rId76"/>
    <p:sldId id="770" r:id="rId77"/>
    <p:sldId id="772" r:id="rId78"/>
    <p:sldId id="817" r:id="rId79"/>
    <p:sldId id="701" r:id="rId80"/>
    <p:sldId id="318" r:id="rId8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C1CB5890-8EBA-41B0-991F-238895F927DC}">
          <p14:sldIdLst>
            <p14:sldId id="256"/>
            <p14:sldId id="333"/>
            <p14:sldId id="700"/>
            <p14:sldId id="536"/>
            <p14:sldId id="827"/>
            <p14:sldId id="339"/>
            <p14:sldId id="782"/>
            <p14:sldId id="785"/>
            <p14:sldId id="694"/>
            <p14:sldId id="714"/>
            <p14:sldId id="823"/>
            <p14:sldId id="340"/>
            <p14:sldId id="341"/>
            <p14:sldId id="343"/>
            <p14:sldId id="753"/>
            <p14:sldId id="703"/>
            <p14:sldId id="690"/>
            <p14:sldId id="806"/>
            <p14:sldId id="807"/>
            <p14:sldId id="801"/>
            <p14:sldId id="800"/>
            <p14:sldId id="805"/>
            <p14:sldId id="809"/>
            <p14:sldId id="804"/>
          </p14:sldIdLst>
        </p14:section>
        <p14:section name="Operational Analysis" id="{03502F4F-970E-49E9-93C7-1CD84F265C10}">
          <p14:sldIdLst>
            <p14:sldId id="811"/>
            <p14:sldId id="808"/>
            <p14:sldId id="543"/>
            <p14:sldId id="774"/>
            <p14:sldId id="792"/>
            <p14:sldId id="789"/>
            <p14:sldId id="790"/>
            <p14:sldId id="793"/>
            <p14:sldId id="679"/>
            <p14:sldId id="818"/>
            <p14:sldId id="824"/>
            <p14:sldId id="787"/>
            <p14:sldId id="794"/>
            <p14:sldId id="802"/>
            <p14:sldId id="813"/>
            <p14:sldId id="814"/>
            <p14:sldId id="718"/>
            <p14:sldId id="722"/>
            <p14:sldId id="771"/>
            <p14:sldId id="281"/>
            <p14:sldId id="544"/>
            <p14:sldId id="776"/>
            <p14:sldId id="779"/>
            <p14:sldId id="803"/>
            <p14:sldId id="780"/>
            <p14:sldId id="734"/>
            <p14:sldId id="735"/>
            <p14:sldId id="736"/>
            <p14:sldId id="737"/>
            <p14:sldId id="750"/>
          </p14:sldIdLst>
        </p14:section>
        <p14:section name="Context" id="{CCE2CAF6-F427-4D7F-8E90-6DE5A99FA78A}">
          <p14:sldIdLst>
            <p14:sldId id="812"/>
            <p14:sldId id="815"/>
            <p14:sldId id="797"/>
            <p14:sldId id="798"/>
            <p14:sldId id="826"/>
            <p14:sldId id="819"/>
            <p14:sldId id="799"/>
            <p14:sldId id="796"/>
          </p14:sldIdLst>
        </p14:section>
        <p14:section name="Stakeholder Needs to Stakeholder Requirements" id="{BFC1640D-684C-4D01-AD4E-8947D209E1E2}">
          <p14:sldIdLst>
            <p14:sldId id="337"/>
            <p14:sldId id="816"/>
            <p14:sldId id="752"/>
            <p14:sldId id="781"/>
            <p14:sldId id="747"/>
            <p14:sldId id="759"/>
            <p14:sldId id="766"/>
            <p14:sldId id="767"/>
            <p14:sldId id="768"/>
            <p14:sldId id="769"/>
            <p14:sldId id="770"/>
            <p14:sldId id="772"/>
            <p14:sldId id="817"/>
            <p14:sldId id="701"/>
            <p14:sldId id="3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ED9C410-971F-C9F2-F73B-2DAA2C378500}" name="Prabhudutta Dash" initials="PD" userId="S::prabhuduttadash@blue-kei.com::422ce985-4799-4318-812a-49b86fb4cb2b" providerId="AD"/>
  <p188:author id="{178B887C-F55B-1499-D797-A7530BEE4809}" name="Ketaki Patwardhan" initials="KP" userId="S::ketakipatwardhan@blue-kei.com::a1c5eb7b-a851-48ad-8a31-4cb397a9519e" providerId="AD"/>
  <p188:author id="{04D7E6DA-09B5-4109-E363-8AC8E8381830}" name="Chetan Pakhare‎" initials="CP" userId="S::chetanpakhare@blue-kei.com::af1c261d-eb97-4f77-8398-5c6714d384e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FB052C-EF49-41FF-964F-93AFD748A87A}" v="43" dt="2024-12-04T03:05:35.0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napVertSplitter="1" vertBarState="minimized">
    <p:restoredLeft sz="5538" autoAdjust="0"/>
    <p:restoredTop sz="94660"/>
  </p:normalViewPr>
  <p:slideViewPr>
    <p:cSldViewPr snapToGrid="0">
      <p:cViewPr varScale="1">
        <p:scale>
          <a:sx n="99" d="100"/>
          <a:sy n="99" d="100"/>
        </p:scale>
        <p:origin x="1526" y="7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7997"/>
    </p:cViewPr>
  </p:sorter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notesMaster" Target="notesMasters/notesMaster1.xml"/><Relationship Id="rId83" Type="http://schemas.openxmlformats.org/officeDocument/2006/relationships/presProps" Target="presProps.xml"/><Relationship Id="rId84" Type="http://schemas.openxmlformats.org/officeDocument/2006/relationships/viewProps" Target="viewProps.xml"/><Relationship Id="rId85" Type="http://schemas.openxmlformats.org/officeDocument/2006/relationships/theme" Target="theme/theme1.xml"/><Relationship Id="rId86" Type="http://schemas.openxmlformats.org/officeDocument/2006/relationships/tableStyles" Target="tableStyles.xml"/><Relationship Id="rId87" Type="http://schemas.microsoft.com/office/2016/11/relationships/changesInfo" Target="changesInfos/changesInfo1.xml"/><Relationship Id="rId88" Type="http://schemas.microsoft.com/office/2015/10/relationships/revisionInfo" Target="revisionInfo.xml"/><Relationship Id="rId89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hutosh Dumbre" userId="S::ashutoshdumbre@blue-kei.com::2c13ddd7-70e2-4292-9666-be7b4797e06b" providerId="AD" clId="Web-{251E0998-29D6-0DD6-E379-64703F9F5434}"/>
    <pc:docChg chg="sldOrd">
      <pc:chgData name="Ashutosh Dumbre" userId="S::ashutoshdumbre@blue-kei.com::2c13ddd7-70e2-4292-9666-be7b4797e06b" providerId="AD" clId="Web-{251E0998-29D6-0DD6-E379-64703F9F5434}" dt="2024-09-08T09:29:55.310" v="0"/>
      <pc:docMkLst>
        <pc:docMk/>
      </pc:docMkLst>
      <pc:sldChg chg="ord">
        <pc:chgData name="Ashutosh Dumbre" userId="S::ashutoshdumbre@blue-kei.com::2c13ddd7-70e2-4292-9666-be7b4797e06b" providerId="AD" clId="Web-{251E0998-29D6-0DD6-E379-64703F9F5434}" dt="2024-09-08T09:29:55.310" v="0"/>
        <pc:sldMkLst>
          <pc:docMk/>
          <pc:sldMk cId="3529838199" sldId="690"/>
        </pc:sldMkLst>
      </pc:sldChg>
    </pc:docChg>
  </pc:docChgLst>
  <pc:docChgLst>
    <pc:chgData name="Chetan Pakhare‎" userId="S::chetanpakhare@blue-kei.com::af1c261d-eb97-4f77-8398-5c6714d384e0" providerId="AD" clId="Web-{F12BDF8D-26BA-1715-65EB-02053F59C810}"/>
    <pc:docChg chg="addSld">
      <pc:chgData name="Chetan Pakhare‎" userId="S::chetanpakhare@blue-kei.com::af1c261d-eb97-4f77-8398-5c6714d384e0" providerId="AD" clId="Web-{F12BDF8D-26BA-1715-65EB-02053F59C810}" dt="2024-09-02T10:08:06.838" v="0"/>
      <pc:docMkLst>
        <pc:docMk/>
      </pc:docMkLst>
      <pc:sldChg chg="new">
        <pc:chgData name="Chetan Pakhare‎" userId="S::chetanpakhare@blue-kei.com::af1c261d-eb97-4f77-8398-5c6714d384e0" providerId="AD" clId="Web-{F12BDF8D-26BA-1715-65EB-02053F59C810}" dt="2024-09-02T10:08:06.838" v="0"/>
        <pc:sldMkLst>
          <pc:docMk/>
          <pc:sldMk cId="254731178" sldId="807"/>
        </pc:sldMkLst>
      </pc:sldChg>
    </pc:docChg>
  </pc:docChgLst>
  <pc:docChgLst>
    <pc:chgData name="kalepradeepp@outlook.com" userId="S::urn:spo:guest#kalepradeepp@outlook.com::" providerId="AD" clId="Web-{CD4D3D5E-6281-BE8B-0C30-E86BB489D8A7}"/>
    <pc:docChg chg="addSld delSld modSld">
      <pc:chgData name="kalepradeepp@outlook.com" userId="S::urn:spo:guest#kalepradeepp@outlook.com::" providerId="AD" clId="Web-{CD4D3D5E-6281-BE8B-0C30-E86BB489D8A7}" dt="2024-08-26T14:03:17" v="10"/>
      <pc:docMkLst>
        <pc:docMk/>
      </pc:docMkLst>
      <pc:sldChg chg="addSp delSp modSp">
        <pc:chgData name="kalepradeepp@outlook.com" userId="S::urn:spo:guest#kalepradeepp@outlook.com::" providerId="AD" clId="Web-{CD4D3D5E-6281-BE8B-0C30-E86BB489D8A7}" dt="2024-08-26T14:02:29.014" v="3"/>
        <pc:sldMkLst>
          <pc:docMk/>
          <pc:sldMk cId="2567819547" sldId="760"/>
        </pc:sldMkLst>
        <pc:picChg chg="add del mod">
          <ac:chgData name="kalepradeepp@outlook.com" userId="S::urn:spo:guest#kalepradeepp@outlook.com::" providerId="AD" clId="Web-{CD4D3D5E-6281-BE8B-0C30-E86BB489D8A7}" dt="2024-08-26T14:02:29.014" v="3"/>
          <ac:picMkLst>
            <pc:docMk/>
            <pc:sldMk cId="2567819547" sldId="760"/>
            <ac:picMk id="2" creationId="{671EDF07-301F-6650-E2D6-62C034C15839}"/>
          </ac:picMkLst>
        </pc:picChg>
      </pc:sldChg>
      <pc:sldChg chg="addSp delSp modSp">
        <pc:chgData name="kalepradeepp@outlook.com" userId="S::urn:spo:guest#kalepradeepp@outlook.com::" providerId="AD" clId="Web-{CD4D3D5E-6281-BE8B-0C30-E86BB489D8A7}" dt="2024-08-26T14:03:17" v="10"/>
        <pc:sldMkLst>
          <pc:docMk/>
          <pc:sldMk cId="2718961795" sldId="761"/>
        </pc:sldMkLst>
        <pc:picChg chg="add del mod">
          <ac:chgData name="kalepradeepp@outlook.com" userId="S::urn:spo:guest#kalepradeepp@outlook.com::" providerId="AD" clId="Web-{CD4D3D5E-6281-BE8B-0C30-E86BB489D8A7}" dt="2024-08-26T14:03:17" v="10"/>
          <ac:picMkLst>
            <pc:docMk/>
            <pc:sldMk cId="2718961795" sldId="761"/>
            <ac:picMk id="5" creationId="{6CB56E27-6A08-48C4-02C1-3F2D79BE4F3A}"/>
          </ac:picMkLst>
        </pc:picChg>
      </pc:sldChg>
      <pc:sldChg chg="add del replId">
        <pc:chgData name="kalepradeepp@outlook.com" userId="S::urn:spo:guest#kalepradeepp@outlook.com::" providerId="AD" clId="Web-{CD4D3D5E-6281-BE8B-0C30-E86BB489D8A7}" dt="2024-08-26T14:01:46.168" v="1"/>
        <pc:sldMkLst>
          <pc:docMk/>
          <pc:sldMk cId="1559801893" sldId="773"/>
        </pc:sldMkLst>
      </pc:sldChg>
      <pc:sldChg chg="addSp delSp modSp new del">
        <pc:chgData name="kalepradeepp@outlook.com" userId="S::urn:spo:guest#kalepradeepp@outlook.com::" providerId="AD" clId="Web-{CD4D3D5E-6281-BE8B-0C30-E86BB489D8A7}" dt="2024-08-26T14:02:49.249" v="8"/>
        <pc:sldMkLst>
          <pc:docMk/>
          <pc:sldMk cId="2742925435" sldId="773"/>
        </pc:sldMkLst>
        <pc:picChg chg="add del mod">
          <ac:chgData name="kalepradeepp@outlook.com" userId="S::urn:spo:guest#kalepradeepp@outlook.com::" providerId="AD" clId="Web-{CD4D3D5E-6281-BE8B-0C30-E86BB489D8A7}" dt="2024-08-26T14:02:46.139" v="7"/>
          <ac:picMkLst>
            <pc:docMk/>
            <pc:sldMk cId="2742925435" sldId="773"/>
            <ac:picMk id="4" creationId="{B1F1B34C-6704-8833-F18C-29BE38049125}"/>
          </ac:picMkLst>
        </pc:picChg>
      </pc:sldChg>
    </pc:docChg>
  </pc:docChgLst>
  <pc:docChgLst>
    <pc:chgData name="Ketaki Patwardhan" userId="S::ketakipatwardhan@blue-kei.com::a1c5eb7b-a851-48ad-8a31-4cb397a9519e" providerId="AD" clId="Web-{E2E45C80-5945-03FD-3A55-D76F76706627}"/>
    <pc:docChg chg="addSld delSld modSld sldOrd">
      <pc:chgData name="Ketaki Patwardhan" userId="S::ketakipatwardhan@blue-kei.com::a1c5eb7b-a851-48ad-8a31-4cb397a9519e" providerId="AD" clId="Web-{E2E45C80-5945-03FD-3A55-D76F76706627}" dt="2024-08-28T05:15:07.722" v="51"/>
      <pc:docMkLst>
        <pc:docMk/>
      </pc:docMkLst>
      <pc:sldChg chg="del">
        <pc:chgData name="Ketaki Patwardhan" userId="S::ketakipatwardhan@blue-kei.com::a1c5eb7b-a851-48ad-8a31-4cb397a9519e" providerId="AD" clId="Web-{E2E45C80-5945-03FD-3A55-D76F76706627}" dt="2024-08-28T05:14:31.315" v="49"/>
        <pc:sldMkLst>
          <pc:docMk/>
          <pc:sldMk cId="990952494" sldId="331"/>
        </pc:sldMkLst>
      </pc:sldChg>
      <pc:sldChg chg="modSp ord">
        <pc:chgData name="Ketaki Patwardhan" userId="S::ketakipatwardhan@blue-kei.com::a1c5eb7b-a851-48ad-8a31-4cb397a9519e" providerId="AD" clId="Web-{E2E45C80-5945-03FD-3A55-D76F76706627}" dt="2024-08-28T05:03:59.622" v="37" actId="20577"/>
        <pc:sldMkLst>
          <pc:docMk/>
          <pc:sldMk cId="527393581" sldId="536"/>
        </pc:sldMkLst>
        <pc:spChg chg="mod">
          <ac:chgData name="Ketaki Patwardhan" userId="S::ketakipatwardhan@blue-kei.com::a1c5eb7b-a851-48ad-8a31-4cb397a9519e" providerId="AD" clId="Web-{E2E45C80-5945-03FD-3A55-D76F76706627}" dt="2024-08-28T05:03:59.622" v="37" actId="20577"/>
          <ac:spMkLst>
            <pc:docMk/>
            <pc:sldMk cId="527393581" sldId="536"/>
            <ac:spMk id="33" creationId="{1FD8D365-56A0-F3A0-672E-8E504B51926A}"/>
          </ac:spMkLst>
        </pc:spChg>
      </pc:sldChg>
      <pc:sldChg chg="ord">
        <pc:chgData name="Ketaki Patwardhan" userId="S::ketakipatwardhan@blue-kei.com::a1c5eb7b-a851-48ad-8a31-4cb397a9519e" providerId="AD" clId="Web-{E2E45C80-5945-03FD-3A55-D76F76706627}" dt="2024-08-28T05:10:08.500" v="45"/>
        <pc:sldMkLst>
          <pc:docMk/>
          <pc:sldMk cId="1579269753" sldId="701"/>
        </pc:sldMkLst>
      </pc:sldChg>
      <pc:sldChg chg="del">
        <pc:chgData name="Ketaki Patwardhan" userId="S::ketakipatwardhan@blue-kei.com::a1c5eb7b-a851-48ad-8a31-4cb397a9519e" providerId="AD" clId="Web-{E2E45C80-5945-03FD-3A55-D76F76706627}" dt="2024-08-28T04:52:56.468" v="3"/>
        <pc:sldMkLst>
          <pc:docMk/>
          <pc:sldMk cId="281583011" sldId="711"/>
        </pc:sldMkLst>
      </pc:sldChg>
      <pc:sldChg chg="ord">
        <pc:chgData name="Ketaki Patwardhan" userId="S::ketakipatwardhan@blue-kei.com::a1c5eb7b-a851-48ad-8a31-4cb397a9519e" providerId="AD" clId="Web-{E2E45C80-5945-03FD-3A55-D76F76706627}" dt="2024-08-28T04:51:39.639" v="1"/>
        <pc:sldMkLst>
          <pc:docMk/>
          <pc:sldMk cId="434055276" sldId="750"/>
        </pc:sldMkLst>
      </pc:sldChg>
      <pc:sldChg chg="del">
        <pc:chgData name="Ketaki Patwardhan" userId="S::ketakipatwardhan@blue-kei.com::a1c5eb7b-a851-48ad-8a31-4cb397a9519e" providerId="AD" clId="Web-{E2E45C80-5945-03FD-3A55-D76F76706627}" dt="2024-08-28T04:53:38.359" v="8"/>
        <pc:sldMkLst>
          <pc:docMk/>
          <pc:sldMk cId="1187689940" sldId="755"/>
        </pc:sldMkLst>
      </pc:sldChg>
      <pc:sldChg chg="del">
        <pc:chgData name="Ketaki Patwardhan" userId="S::ketakipatwardhan@blue-kei.com::a1c5eb7b-a851-48ad-8a31-4cb397a9519e" providerId="AD" clId="Web-{E2E45C80-5945-03FD-3A55-D76F76706627}" dt="2024-08-28T04:52:56.468" v="4"/>
        <pc:sldMkLst>
          <pc:docMk/>
          <pc:sldMk cId="910487171" sldId="756"/>
        </pc:sldMkLst>
      </pc:sldChg>
      <pc:sldChg chg="del">
        <pc:chgData name="Ketaki Patwardhan" userId="S::ketakipatwardhan@blue-kei.com::a1c5eb7b-a851-48ad-8a31-4cb397a9519e" providerId="AD" clId="Web-{E2E45C80-5945-03FD-3A55-D76F76706627}" dt="2024-08-28T04:52:56.452" v="2"/>
        <pc:sldMkLst>
          <pc:docMk/>
          <pc:sldMk cId="3051873696" sldId="757"/>
        </pc:sldMkLst>
      </pc:sldChg>
      <pc:sldChg chg="del">
        <pc:chgData name="Ketaki Patwardhan" userId="S::ketakipatwardhan@blue-kei.com::a1c5eb7b-a851-48ad-8a31-4cb397a9519e" providerId="AD" clId="Web-{E2E45C80-5945-03FD-3A55-D76F76706627}" dt="2024-08-28T05:03:01.278" v="34"/>
        <pc:sldMkLst>
          <pc:docMk/>
          <pc:sldMk cId="999597643" sldId="762"/>
        </pc:sldMkLst>
      </pc:sldChg>
      <pc:sldChg chg="del">
        <pc:chgData name="Ketaki Patwardhan" userId="S::ketakipatwardhan@blue-kei.com::a1c5eb7b-a851-48ad-8a31-4cb397a9519e" providerId="AD" clId="Web-{E2E45C80-5945-03FD-3A55-D76F76706627}" dt="2024-08-28T05:03:18.450" v="35"/>
        <pc:sldMkLst>
          <pc:docMk/>
          <pc:sldMk cId="482240077" sldId="765"/>
        </pc:sldMkLst>
      </pc:sldChg>
      <pc:sldChg chg="modSp">
        <pc:chgData name="Ketaki Patwardhan" userId="S::ketakipatwardhan@blue-kei.com::a1c5eb7b-a851-48ad-8a31-4cb397a9519e" providerId="AD" clId="Web-{E2E45C80-5945-03FD-3A55-D76F76706627}" dt="2024-08-28T05:14:25.284" v="48" actId="20577"/>
        <pc:sldMkLst>
          <pc:docMk/>
          <pc:sldMk cId="4027312040" sldId="774"/>
        </pc:sldMkLst>
        <pc:spChg chg="mod">
          <ac:chgData name="Ketaki Patwardhan" userId="S::ketakipatwardhan@blue-kei.com::a1c5eb7b-a851-48ad-8a31-4cb397a9519e" providerId="AD" clId="Web-{E2E45C80-5945-03FD-3A55-D76F76706627}" dt="2024-08-28T05:14:25.284" v="48" actId="20577"/>
          <ac:spMkLst>
            <pc:docMk/>
            <pc:sldMk cId="4027312040" sldId="774"/>
            <ac:spMk id="7" creationId="{A5EC0868-F9FA-5AF6-3744-785834C14C28}"/>
          </ac:spMkLst>
        </pc:spChg>
      </pc:sldChg>
      <pc:sldChg chg="modSp add del">
        <pc:chgData name="Ketaki Patwardhan" userId="S::ketakipatwardhan@blue-kei.com::a1c5eb7b-a851-48ad-8a31-4cb397a9519e" providerId="AD" clId="Web-{E2E45C80-5945-03FD-3A55-D76F76706627}" dt="2024-08-28T04:55:18.469" v="30"/>
        <pc:sldMkLst>
          <pc:docMk/>
          <pc:sldMk cId="910487171" sldId="775"/>
        </pc:sldMkLst>
        <pc:spChg chg="mod">
          <ac:chgData name="Ketaki Patwardhan" userId="S::ketakipatwardhan@blue-kei.com::a1c5eb7b-a851-48ad-8a31-4cb397a9519e" providerId="AD" clId="Web-{E2E45C80-5945-03FD-3A55-D76F76706627}" dt="2024-08-28T04:54:58.297" v="26" actId="20577"/>
          <ac:spMkLst>
            <pc:docMk/>
            <pc:sldMk cId="910487171" sldId="775"/>
            <ac:spMk id="5" creationId="{1B01FB4A-4BDE-4576-558E-DF95CE3FECEC}"/>
          </ac:spMkLst>
        </pc:spChg>
      </pc:sldChg>
      <pc:sldChg chg="add ord">
        <pc:chgData name="Ketaki Patwardhan" userId="S::ketakipatwardhan@blue-kei.com::a1c5eb7b-a851-48ad-8a31-4cb397a9519e" providerId="AD" clId="Web-{E2E45C80-5945-03FD-3A55-D76F76706627}" dt="2024-08-28T04:55:24.297" v="31"/>
        <pc:sldMkLst>
          <pc:docMk/>
          <pc:sldMk cId="281583011" sldId="776"/>
        </pc:sldMkLst>
      </pc:sldChg>
      <pc:sldChg chg="add del">
        <pc:chgData name="Ketaki Patwardhan" userId="S::ketakipatwardhan@blue-kei.com::a1c5eb7b-a851-48ad-8a31-4cb397a9519e" providerId="AD" clId="Web-{E2E45C80-5945-03FD-3A55-D76F76706627}" dt="2024-08-28T04:55:46.376" v="32"/>
        <pc:sldMkLst>
          <pc:docMk/>
          <pc:sldMk cId="3051873696" sldId="777"/>
        </pc:sldMkLst>
      </pc:sldChg>
      <pc:sldChg chg="modSp add">
        <pc:chgData name="Ketaki Patwardhan" userId="S::ketakipatwardhan@blue-kei.com::a1c5eb7b-a851-48ad-8a31-4cb397a9519e" providerId="AD" clId="Web-{E2E45C80-5945-03FD-3A55-D76F76706627}" dt="2024-08-28T04:54:30.375" v="17" actId="20577"/>
        <pc:sldMkLst>
          <pc:docMk/>
          <pc:sldMk cId="1187689940" sldId="778"/>
        </pc:sldMkLst>
        <pc:spChg chg="mod">
          <ac:chgData name="Ketaki Patwardhan" userId="S::ketakipatwardhan@blue-kei.com::a1c5eb7b-a851-48ad-8a31-4cb397a9519e" providerId="AD" clId="Web-{E2E45C80-5945-03FD-3A55-D76F76706627}" dt="2024-08-28T04:54:30.375" v="17" actId="20577"/>
          <ac:spMkLst>
            <pc:docMk/>
            <pc:sldMk cId="1187689940" sldId="778"/>
            <ac:spMk id="3" creationId="{AD7D509D-D252-8B44-BB3B-8EB5D1F30020}"/>
          </ac:spMkLst>
        </pc:spChg>
      </pc:sldChg>
      <pc:sldChg chg="modSp add replId">
        <pc:chgData name="Ketaki Patwardhan" userId="S::ketakipatwardhan@blue-kei.com::a1c5eb7b-a851-48ad-8a31-4cb397a9519e" providerId="AD" clId="Web-{E2E45C80-5945-03FD-3A55-D76F76706627}" dt="2024-08-28T04:55:12.657" v="29" actId="20577"/>
        <pc:sldMkLst>
          <pc:docMk/>
          <pc:sldMk cId="2880777189" sldId="779"/>
        </pc:sldMkLst>
        <pc:spChg chg="mod">
          <ac:chgData name="Ketaki Patwardhan" userId="S::ketakipatwardhan@blue-kei.com::a1c5eb7b-a851-48ad-8a31-4cb397a9519e" providerId="AD" clId="Web-{E2E45C80-5945-03FD-3A55-D76F76706627}" dt="2024-08-28T04:54:51.266" v="25" actId="20577"/>
          <ac:spMkLst>
            <pc:docMk/>
            <pc:sldMk cId="2880777189" sldId="779"/>
            <ac:spMk id="2" creationId="{DDA5A78E-2E63-494D-B210-9AAC723F30B8}"/>
          </ac:spMkLst>
        </pc:spChg>
        <pc:spChg chg="mod">
          <ac:chgData name="Ketaki Patwardhan" userId="S::ketakipatwardhan@blue-kei.com::a1c5eb7b-a851-48ad-8a31-4cb397a9519e" providerId="AD" clId="Web-{E2E45C80-5945-03FD-3A55-D76F76706627}" dt="2024-08-28T04:55:12.657" v="29" actId="20577"/>
          <ac:spMkLst>
            <pc:docMk/>
            <pc:sldMk cId="2880777189" sldId="779"/>
            <ac:spMk id="3" creationId="{FD3DAF3C-F049-8B48-A1C9-06448EA87856}"/>
          </ac:spMkLst>
        </pc:spChg>
      </pc:sldChg>
      <pc:sldChg chg="add">
        <pc:chgData name="Ketaki Patwardhan" userId="S::ketakipatwardhan@blue-kei.com::a1c5eb7b-a851-48ad-8a31-4cb397a9519e" providerId="AD" clId="Web-{E2E45C80-5945-03FD-3A55-D76F76706627}" dt="2024-08-28T04:56:20.126" v="33"/>
        <pc:sldMkLst>
          <pc:docMk/>
          <pc:sldMk cId="3051873696" sldId="780"/>
        </pc:sldMkLst>
      </pc:sldChg>
      <pc:sldChg chg="add ord">
        <pc:chgData name="Ketaki Patwardhan" userId="S::ketakipatwardhan@blue-kei.com::a1c5eb7b-a851-48ad-8a31-4cb397a9519e" providerId="AD" clId="Web-{E2E45C80-5945-03FD-3A55-D76F76706627}" dt="2024-08-28T05:15:07.722" v="51"/>
        <pc:sldMkLst>
          <pc:docMk/>
          <pc:sldMk cId="990952494" sldId="781"/>
        </pc:sldMkLst>
      </pc:sldChg>
    </pc:docChg>
  </pc:docChgLst>
  <pc:docChgLst>
    <pc:chgData name="Prabhudutta Dash" userId="S::prabhuduttadash@blue-kei.com::422ce985-4799-4318-812a-49b86fb4cb2b" providerId="AD" clId="Web-{85D2A22B-395F-9851-F62C-BE6688020777}"/>
    <pc:docChg chg="mod modSld">
      <pc:chgData name="Prabhudutta Dash" userId="S::prabhuduttadash@blue-kei.com::422ce985-4799-4318-812a-49b86fb4cb2b" providerId="AD" clId="Web-{85D2A22B-395F-9851-F62C-BE6688020777}" dt="2024-09-01T06:55:07.720" v="52" actId="20577"/>
      <pc:docMkLst>
        <pc:docMk/>
      </pc:docMkLst>
      <pc:sldChg chg="modSp">
        <pc:chgData name="Prabhudutta Dash" userId="S::prabhuduttadash@blue-kei.com::422ce985-4799-4318-812a-49b86fb4cb2b" providerId="AD" clId="Web-{85D2A22B-395F-9851-F62C-BE6688020777}" dt="2024-09-01T06:42:38.432" v="4" actId="20577"/>
        <pc:sldMkLst>
          <pc:docMk/>
          <pc:sldMk cId="34941607" sldId="339"/>
        </pc:sldMkLst>
        <pc:spChg chg="mod">
          <ac:chgData name="Prabhudutta Dash" userId="S::prabhuduttadash@blue-kei.com::422ce985-4799-4318-812a-49b86fb4cb2b" providerId="AD" clId="Web-{85D2A22B-395F-9851-F62C-BE6688020777}" dt="2024-09-01T06:42:38.432" v="4" actId="20577"/>
          <ac:spMkLst>
            <pc:docMk/>
            <pc:sldMk cId="34941607" sldId="339"/>
            <ac:spMk id="3" creationId="{47C1E6A1-0E5A-4841-AA0B-97DA2A64A656}"/>
          </ac:spMkLst>
        </pc:spChg>
      </pc:sldChg>
      <pc:sldChg chg="addSp delSp modSp">
        <pc:chgData name="Prabhudutta Dash" userId="S::prabhuduttadash@blue-kei.com::422ce985-4799-4318-812a-49b86fb4cb2b" providerId="AD" clId="Web-{85D2A22B-395F-9851-F62C-BE6688020777}" dt="2024-09-01T06:48:46.682" v="22" actId="20577"/>
        <pc:sldMkLst>
          <pc:docMk/>
          <pc:sldMk cId="1617844785" sldId="340"/>
        </pc:sldMkLst>
        <pc:spChg chg="mod">
          <ac:chgData name="Prabhudutta Dash" userId="S::prabhuduttadash@blue-kei.com::422ce985-4799-4318-812a-49b86fb4cb2b" providerId="AD" clId="Web-{85D2A22B-395F-9851-F62C-BE6688020777}" dt="2024-09-01T06:48:46.682" v="22" actId="20577"/>
          <ac:spMkLst>
            <pc:docMk/>
            <pc:sldMk cId="1617844785" sldId="340"/>
            <ac:spMk id="10" creationId="{95645B13-A154-7348-9CF5-204458BF988D}"/>
          </ac:spMkLst>
        </pc:spChg>
        <pc:picChg chg="add mod ord">
          <ac:chgData name="Prabhudutta Dash" userId="S::prabhuduttadash@blue-kei.com::422ce985-4799-4318-812a-49b86fb4cb2b" providerId="AD" clId="Web-{85D2A22B-395F-9851-F62C-BE6688020777}" dt="2024-09-01T06:48:46.635" v="18" actId="1076"/>
          <ac:picMkLst>
            <pc:docMk/>
            <pc:sldMk cId="1617844785" sldId="340"/>
            <ac:picMk id="2" creationId="{C90672AE-F78F-D762-99AC-B285A220316B}"/>
          </ac:picMkLst>
        </pc:picChg>
        <pc:picChg chg="del">
          <ac:chgData name="Prabhudutta Dash" userId="S::prabhuduttadash@blue-kei.com::422ce985-4799-4318-812a-49b86fb4cb2b" providerId="AD" clId="Web-{85D2A22B-395F-9851-F62C-BE6688020777}" dt="2024-09-01T06:47:41.005" v="6"/>
          <ac:picMkLst>
            <pc:docMk/>
            <pc:sldMk cId="1617844785" sldId="340"/>
            <ac:picMk id="9" creationId="{58FA0D5A-7476-2B48-B274-2D4B3F4265D9}"/>
          </ac:picMkLst>
        </pc:picChg>
      </pc:sldChg>
      <pc:sldChg chg="modSp">
        <pc:chgData name="Prabhudutta Dash" userId="S::prabhuduttadash@blue-kei.com::422ce985-4799-4318-812a-49b86fb4cb2b" providerId="AD" clId="Web-{85D2A22B-395F-9851-F62C-BE6688020777}" dt="2024-09-01T06:55:07.720" v="52" actId="20577"/>
        <pc:sldMkLst>
          <pc:docMk/>
          <pc:sldMk cId="631510968" sldId="343"/>
        </pc:sldMkLst>
        <pc:spChg chg="mod">
          <ac:chgData name="Prabhudutta Dash" userId="S::prabhuduttadash@blue-kei.com::422ce985-4799-4318-812a-49b86fb4cb2b" providerId="AD" clId="Web-{85D2A22B-395F-9851-F62C-BE6688020777}" dt="2024-09-01T06:55:07.720" v="52" actId="20577"/>
          <ac:spMkLst>
            <pc:docMk/>
            <pc:sldMk cId="631510968" sldId="343"/>
            <ac:spMk id="3" creationId="{6B7A0D6A-1649-7B45-AC0B-10409303ABB0}"/>
          </ac:spMkLst>
        </pc:spChg>
      </pc:sldChg>
    </pc:docChg>
  </pc:docChgLst>
  <pc:docChgLst>
    <pc:chgData name="Mudit Mittal" userId="d637d6ac-18a1-43da-8304-404a484cd065" providerId="ADAL" clId="{E873246E-FCB8-4512-9822-C9EDD242A395}"/>
    <pc:docChg chg="undo custSel addSld delSld modSld sldOrd modMainMaster addSection delSection modSection">
      <pc:chgData name="Mudit Mittal" userId="d637d6ac-18a1-43da-8304-404a484cd065" providerId="ADAL" clId="{E873246E-FCB8-4512-9822-C9EDD242A395}" dt="2024-09-06T12:13:06.758" v="1518"/>
      <pc:docMkLst>
        <pc:docMk/>
      </pc:docMkLst>
      <pc:sldChg chg="del">
        <pc:chgData name="Mudit Mittal" userId="d637d6ac-18a1-43da-8304-404a484cd065" providerId="ADAL" clId="{E873246E-FCB8-4512-9822-C9EDD242A395}" dt="2024-09-03T15:57:41.375" v="678" actId="2696"/>
        <pc:sldMkLst>
          <pc:docMk/>
          <pc:sldMk cId="1510158576" sldId="318"/>
        </pc:sldMkLst>
      </pc:sldChg>
      <pc:sldChg chg="del">
        <pc:chgData name="Mudit Mittal" userId="d637d6ac-18a1-43da-8304-404a484cd065" providerId="ADAL" clId="{E873246E-FCB8-4512-9822-C9EDD242A395}" dt="2024-09-03T15:17:12.865" v="0" actId="47"/>
        <pc:sldMkLst>
          <pc:docMk/>
          <pc:sldMk cId="3922009743" sldId="334"/>
        </pc:sldMkLst>
      </pc:sldChg>
      <pc:sldChg chg="ord">
        <pc:chgData name="Mudit Mittal" userId="d637d6ac-18a1-43da-8304-404a484cd065" providerId="ADAL" clId="{E873246E-FCB8-4512-9822-C9EDD242A395}" dt="2024-09-03T15:57:36.677" v="677"/>
        <pc:sldMkLst>
          <pc:docMk/>
          <pc:sldMk cId="1463802491" sldId="337"/>
        </pc:sldMkLst>
      </pc:sldChg>
      <pc:sldChg chg="modSp mod chgLayout">
        <pc:chgData name="Mudit Mittal" userId="d637d6ac-18a1-43da-8304-404a484cd065" providerId="ADAL" clId="{E873246E-FCB8-4512-9822-C9EDD242A395}" dt="2024-09-03T15:41:40.749" v="393" actId="700"/>
        <pc:sldMkLst>
          <pc:docMk/>
          <pc:sldMk cId="3855676" sldId="543"/>
        </pc:sldMkLst>
        <pc:spChg chg="mod ord">
          <ac:chgData name="Mudit Mittal" userId="d637d6ac-18a1-43da-8304-404a484cd065" providerId="ADAL" clId="{E873246E-FCB8-4512-9822-C9EDD242A395}" dt="2024-09-03T15:41:40.749" v="393" actId="700"/>
          <ac:spMkLst>
            <pc:docMk/>
            <pc:sldMk cId="3855676" sldId="543"/>
            <ac:spMk id="2" creationId="{F14567EE-89CD-8E49-A48A-E2767AFFC8AD}"/>
          </ac:spMkLst>
        </pc:spChg>
        <pc:spChg chg="mod ord">
          <ac:chgData name="Mudit Mittal" userId="d637d6ac-18a1-43da-8304-404a484cd065" providerId="ADAL" clId="{E873246E-FCB8-4512-9822-C9EDD242A395}" dt="2024-09-03T15:41:40.749" v="393" actId="700"/>
          <ac:spMkLst>
            <pc:docMk/>
            <pc:sldMk cId="3855676" sldId="543"/>
            <ac:spMk id="3" creationId="{57A8C75E-9A7C-6C4B-A838-AAB6E3055D02}"/>
          </ac:spMkLst>
        </pc:spChg>
        <pc:spChg chg="mod ord">
          <ac:chgData name="Mudit Mittal" userId="d637d6ac-18a1-43da-8304-404a484cd065" providerId="ADAL" clId="{E873246E-FCB8-4512-9822-C9EDD242A395}" dt="2024-09-03T15:41:40.749" v="393" actId="700"/>
          <ac:spMkLst>
            <pc:docMk/>
            <pc:sldMk cId="3855676" sldId="543"/>
            <ac:spMk id="4" creationId="{358AC78A-B90B-BA4A-A2A1-0D1A94165EE1}"/>
          </ac:spMkLst>
        </pc:spChg>
      </pc:sldChg>
      <pc:sldChg chg="mod modShow">
        <pc:chgData name="Mudit Mittal" userId="d637d6ac-18a1-43da-8304-404a484cd065" providerId="ADAL" clId="{E873246E-FCB8-4512-9822-C9EDD242A395}" dt="2024-09-03T15:46:54.473" v="559" actId="729"/>
        <pc:sldMkLst>
          <pc:docMk/>
          <pc:sldMk cId="3774241996" sldId="544"/>
        </pc:sldMkLst>
      </pc:sldChg>
      <pc:sldChg chg="modSp mod">
        <pc:chgData name="Mudit Mittal" userId="d637d6ac-18a1-43da-8304-404a484cd065" providerId="ADAL" clId="{E873246E-FCB8-4512-9822-C9EDD242A395}" dt="2024-09-04T09:49:11.474" v="1193" actId="20577"/>
        <pc:sldMkLst>
          <pc:docMk/>
          <pc:sldMk cId="556786585" sldId="660"/>
        </pc:sldMkLst>
        <pc:graphicFrameChg chg="modGraphic">
          <ac:chgData name="Mudit Mittal" userId="d637d6ac-18a1-43da-8304-404a484cd065" providerId="ADAL" clId="{E873246E-FCB8-4512-9822-C9EDD242A395}" dt="2024-09-04T09:49:11.474" v="1193" actId="20577"/>
          <ac:graphicFrameMkLst>
            <pc:docMk/>
            <pc:sldMk cId="556786585" sldId="660"/>
            <ac:graphicFrameMk id="9" creationId="{6CBA2513-5150-9843-8C9A-EEA2F006BE70}"/>
          </ac:graphicFrameMkLst>
        </pc:graphicFrameChg>
      </pc:sldChg>
      <pc:sldChg chg="modSp add mod chgLayout">
        <pc:chgData name="Mudit Mittal" userId="d637d6ac-18a1-43da-8304-404a484cd065" providerId="ADAL" clId="{E873246E-FCB8-4512-9822-C9EDD242A395}" dt="2024-09-03T16:03:13.714" v="904" actId="700"/>
        <pc:sldMkLst>
          <pc:docMk/>
          <pc:sldMk cId="3529838199" sldId="690"/>
        </pc:sldMkLst>
        <pc:spChg chg="mod ord">
          <ac:chgData name="Mudit Mittal" userId="d637d6ac-18a1-43da-8304-404a484cd065" providerId="ADAL" clId="{E873246E-FCB8-4512-9822-C9EDD242A395}" dt="2024-09-03T16:03:13.714" v="904" actId="700"/>
          <ac:spMkLst>
            <pc:docMk/>
            <pc:sldMk cId="3529838199" sldId="690"/>
            <ac:spMk id="2" creationId="{FEA6C023-1131-A84A-976B-8C3CA68A95D7}"/>
          </ac:spMkLst>
        </pc:spChg>
        <pc:spChg chg="mod ord">
          <ac:chgData name="Mudit Mittal" userId="d637d6ac-18a1-43da-8304-404a484cd065" providerId="ADAL" clId="{E873246E-FCB8-4512-9822-C9EDD242A395}" dt="2024-09-03T16:03:13.714" v="904" actId="700"/>
          <ac:spMkLst>
            <pc:docMk/>
            <pc:sldMk cId="3529838199" sldId="690"/>
            <ac:spMk id="3" creationId="{D96202DE-B293-B846-8B01-1319D74B38DE}"/>
          </ac:spMkLst>
        </pc:spChg>
        <pc:spChg chg="mod ord">
          <ac:chgData name="Mudit Mittal" userId="d637d6ac-18a1-43da-8304-404a484cd065" providerId="ADAL" clId="{E873246E-FCB8-4512-9822-C9EDD242A395}" dt="2024-09-03T16:03:13.714" v="904" actId="700"/>
          <ac:spMkLst>
            <pc:docMk/>
            <pc:sldMk cId="3529838199" sldId="690"/>
            <ac:spMk id="4" creationId="{77C88FB0-2669-7449-9FF0-1A2E4925D52E}"/>
          </ac:spMkLst>
        </pc:spChg>
      </pc:sldChg>
      <pc:sldChg chg="del">
        <pc:chgData name="Mudit Mittal" userId="d637d6ac-18a1-43da-8304-404a484cd065" providerId="ADAL" clId="{E873246E-FCB8-4512-9822-C9EDD242A395}" dt="2024-09-03T15:37:47.167" v="340" actId="2696"/>
        <pc:sldMkLst>
          <pc:docMk/>
          <pc:sldMk cId="4135376279" sldId="690"/>
        </pc:sldMkLst>
      </pc:sldChg>
      <pc:sldChg chg="mod ord modShow">
        <pc:chgData name="Mudit Mittal" userId="d637d6ac-18a1-43da-8304-404a484cd065" providerId="ADAL" clId="{E873246E-FCB8-4512-9822-C9EDD242A395}" dt="2024-09-03T15:57:50.298" v="680" actId="729"/>
        <pc:sldMkLst>
          <pc:docMk/>
          <pc:sldMk cId="1579269753" sldId="701"/>
        </pc:sldMkLst>
      </pc:sldChg>
      <pc:sldChg chg="modSp add mod chgLayout">
        <pc:chgData name="Mudit Mittal" userId="d637d6ac-18a1-43da-8304-404a484cd065" providerId="ADAL" clId="{E873246E-FCB8-4512-9822-C9EDD242A395}" dt="2024-09-03T16:03:19.849" v="905" actId="700"/>
        <pc:sldMkLst>
          <pc:docMk/>
          <pc:sldMk cId="727674584" sldId="703"/>
        </pc:sldMkLst>
        <pc:spChg chg="mod ord">
          <ac:chgData name="Mudit Mittal" userId="d637d6ac-18a1-43da-8304-404a484cd065" providerId="ADAL" clId="{E873246E-FCB8-4512-9822-C9EDD242A395}" dt="2024-09-03T16:03:19.849" v="905" actId="700"/>
          <ac:spMkLst>
            <pc:docMk/>
            <pc:sldMk cId="727674584" sldId="703"/>
            <ac:spMk id="2" creationId="{C4A7BD82-388E-F84D-90CF-BBFECA1BAD70}"/>
          </ac:spMkLst>
        </pc:spChg>
        <pc:spChg chg="mod ord">
          <ac:chgData name="Mudit Mittal" userId="d637d6ac-18a1-43da-8304-404a484cd065" providerId="ADAL" clId="{E873246E-FCB8-4512-9822-C9EDD242A395}" dt="2024-09-03T16:03:19.849" v="905" actId="700"/>
          <ac:spMkLst>
            <pc:docMk/>
            <pc:sldMk cId="727674584" sldId="703"/>
            <ac:spMk id="37890" creationId="{76973D16-132E-7D4B-B932-A4FFDE2039A0}"/>
          </ac:spMkLst>
        </pc:spChg>
      </pc:sldChg>
      <pc:sldChg chg="del">
        <pc:chgData name="Mudit Mittal" userId="d637d6ac-18a1-43da-8304-404a484cd065" providerId="ADAL" clId="{E873246E-FCB8-4512-9822-C9EDD242A395}" dt="2024-09-03T15:37:47.167" v="340" actId="2696"/>
        <pc:sldMkLst>
          <pc:docMk/>
          <pc:sldMk cId="2374048004" sldId="703"/>
        </pc:sldMkLst>
      </pc:sldChg>
      <pc:sldChg chg="modSp mod">
        <pc:chgData name="Mudit Mittal" userId="d637d6ac-18a1-43da-8304-404a484cd065" providerId="ADAL" clId="{E873246E-FCB8-4512-9822-C9EDD242A395}" dt="2024-09-03T15:21:31.442" v="20" actId="6549"/>
        <pc:sldMkLst>
          <pc:docMk/>
          <pc:sldMk cId="3528131338" sldId="722"/>
        </pc:sldMkLst>
        <pc:spChg chg="mod">
          <ac:chgData name="Mudit Mittal" userId="d637d6ac-18a1-43da-8304-404a484cd065" providerId="ADAL" clId="{E873246E-FCB8-4512-9822-C9EDD242A395}" dt="2024-09-03T15:21:31.442" v="20" actId="6549"/>
          <ac:spMkLst>
            <pc:docMk/>
            <pc:sldMk cId="3528131338" sldId="722"/>
            <ac:spMk id="2" creationId="{C4A7BD82-388E-F84D-90CF-BBFECA1BAD70}"/>
          </ac:spMkLst>
        </pc:spChg>
      </pc:sldChg>
      <pc:sldChg chg="del">
        <pc:chgData name="Mudit Mittal" userId="d637d6ac-18a1-43da-8304-404a484cd065" providerId="ADAL" clId="{E873246E-FCB8-4512-9822-C9EDD242A395}" dt="2024-09-03T15:50:50.193" v="581" actId="2696"/>
        <pc:sldMkLst>
          <pc:docMk/>
          <pc:sldMk cId="2068039722" sldId="734"/>
        </pc:sldMkLst>
      </pc:sldChg>
      <pc:sldChg chg="modSp add mod chgLayout">
        <pc:chgData name="Mudit Mittal" userId="d637d6ac-18a1-43da-8304-404a484cd065" providerId="ADAL" clId="{E873246E-FCB8-4512-9822-C9EDD242A395}" dt="2024-09-03T15:53:33.887" v="583" actId="700"/>
        <pc:sldMkLst>
          <pc:docMk/>
          <pc:sldMk cId="2309155559" sldId="734"/>
        </pc:sldMkLst>
        <pc:spChg chg="mod ord">
          <ac:chgData name="Mudit Mittal" userId="d637d6ac-18a1-43da-8304-404a484cd065" providerId="ADAL" clId="{E873246E-FCB8-4512-9822-C9EDD242A395}" dt="2024-09-03T15:53:33.887" v="583" actId="700"/>
          <ac:spMkLst>
            <pc:docMk/>
            <pc:sldMk cId="2309155559" sldId="734"/>
            <ac:spMk id="2" creationId="{76D1C1D0-6D0B-BA4E-A30B-D160E840E4EF}"/>
          </ac:spMkLst>
        </pc:spChg>
        <pc:spChg chg="mod ord">
          <ac:chgData name="Mudit Mittal" userId="d637d6ac-18a1-43da-8304-404a484cd065" providerId="ADAL" clId="{E873246E-FCB8-4512-9822-C9EDD242A395}" dt="2024-09-03T15:53:33.887" v="583" actId="700"/>
          <ac:spMkLst>
            <pc:docMk/>
            <pc:sldMk cId="2309155559" sldId="734"/>
            <ac:spMk id="3" creationId="{2B76EB91-C7CB-9348-964D-A9DA2E76FEF4}"/>
          </ac:spMkLst>
        </pc:spChg>
        <pc:spChg chg="mod ord">
          <ac:chgData name="Mudit Mittal" userId="d637d6ac-18a1-43da-8304-404a484cd065" providerId="ADAL" clId="{E873246E-FCB8-4512-9822-C9EDD242A395}" dt="2024-09-03T15:53:33.887" v="583" actId="700"/>
          <ac:spMkLst>
            <pc:docMk/>
            <pc:sldMk cId="2309155559" sldId="734"/>
            <ac:spMk id="4" creationId="{A4DB36FA-86FB-F341-960A-29B9E621B08F}"/>
          </ac:spMkLst>
        </pc:spChg>
      </pc:sldChg>
      <pc:sldChg chg="del">
        <pc:chgData name="Mudit Mittal" userId="d637d6ac-18a1-43da-8304-404a484cd065" providerId="ADAL" clId="{E873246E-FCB8-4512-9822-C9EDD242A395}" dt="2024-09-03T15:50:50.193" v="581" actId="2696"/>
        <pc:sldMkLst>
          <pc:docMk/>
          <pc:sldMk cId="2462876526" sldId="735"/>
        </pc:sldMkLst>
      </pc:sldChg>
      <pc:sldChg chg="modSp add mod chgLayout">
        <pc:chgData name="Mudit Mittal" userId="d637d6ac-18a1-43da-8304-404a484cd065" providerId="ADAL" clId="{E873246E-FCB8-4512-9822-C9EDD242A395}" dt="2024-09-03T15:53:33.887" v="583" actId="700"/>
        <pc:sldMkLst>
          <pc:docMk/>
          <pc:sldMk cId="2558117426" sldId="735"/>
        </pc:sldMkLst>
        <pc:spChg chg="mod ord">
          <ac:chgData name="Mudit Mittal" userId="d637d6ac-18a1-43da-8304-404a484cd065" providerId="ADAL" clId="{E873246E-FCB8-4512-9822-C9EDD242A395}" dt="2024-09-03T15:53:33.887" v="583" actId="700"/>
          <ac:spMkLst>
            <pc:docMk/>
            <pc:sldMk cId="2558117426" sldId="735"/>
            <ac:spMk id="2" creationId="{144305FE-74EB-5742-9596-471531A125BA}"/>
          </ac:spMkLst>
        </pc:spChg>
        <pc:spChg chg="mod ord">
          <ac:chgData name="Mudit Mittal" userId="d637d6ac-18a1-43da-8304-404a484cd065" providerId="ADAL" clId="{E873246E-FCB8-4512-9822-C9EDD242A395}" dt="2024-09-03T15:53:33.887" v="583" actId="700"/>
          <ac:spMkLst>
            <pc:docMk/>
            <pc:sldMk cId="2558117426" sldId="735"/>
            <ac:spMk id="3" creationId="{47CDDF90-1014-0F40-B909-E51ED725699D}"/>
          </ac:spMkLst>
        </pc:spChg>
        <pc:spChg chg="mod ord">
          <ac:chgData name="Mudit Mittal" userId="d637d6ac-18a1-43da-8304-404a484cd065" providerId="ADAL" clId="{E873246E-FCB8-4512-9822-C9EDD242A395}" dt="2024-09-03T15:53:33.887" v="583" actId="700"/>
          <ac:spMkLst>
            <pc:docMk/>
            <pc:sldMk cId="2558117426" sldId="735"/>
            <ac:spMk id="4" creationId="{D8992888-E5A1-1442-BFC9-9E2E956378A0}"/>
          </ac:spMkLst>
        </pc:spChg>
      </pc:sldChg>
      <pc:sldChg chg="del">
        <pc:chgData name="Mudit Mittal" userId="d637d6ac-18a1-43da-8304-404a484cd065" providerId="ADAL" clId="{E873246E-FCB8-4512-9822-C9EDD242A395}" dt="2024-09-03T15:50:50.193" v="581" actId="2696"/>
        <pc:sldMkLst>
          <pc:docMk/>
          <pc:sldMk cId="685156866" sldId="736"/>
        </pc:sldMkLst>
      </pc:sldChg>
      <pc:sldChg chg="modSp add mod chgLayout">
        <pc:chgData name="Mudit Mittal" userId="d637d6ac-18a1-43da-8304-404a484cd065" providerId="ADAL" clId="{E873246E-FCB8-4512-9822-C9EDD242A395}" dt="2024-09-03T15:53:33.887" v="583" actId="700"/>
        <pc:sldMkLst>
          <pc:docMk/>
          <pc:sldMk cId="1224912017" sldId="736"/>
        </pc:sldMkLst>
        <pc:spChg chg="mod ord">
          <ac:chgData name="Mudit Mittal" userId="d637d6ac-18a1-43da-8304-404a484cd065" providerId="ADAL" clId="{E873246E-FCB8-4512-9822-C9EDD242A395}" dt="2024-09-03T15:53:33.887" v="583" actId="700"/>
          <ac:spMkLst>
            <pc:docMk/>
            <pc:sldMk cId="1224912017" sldId="736"/>
            <ac:spMk id="2" creationId="{70001097-8C86-1E4B-98F1-FBC6CC34ECA8}"/>
          </ac:spMkLst>
        </pc:spChg>
        <pc:spChg chg="mod ord">
          <ac:chgData name="Mudit Mittal" userId="d637d6ac-18a1-43da-8304-404a484cd065" providerId="ADAL" clId="{E873246E-FCB8-4512-9822-C9EDD242A395}" dt="2024-09-03T15:53:33.887" v="583" actId="700"/>
          <ac:spMkLst>
            <pc:docMk/>
            <pc:sldMk cId="1224912017" sldId="736"/>
            <ac:spMk id="3" creationId="{C4CC04E7-E18D-3E47-A14E-74FB18C8EC42}"/>
          </ac:spMkLst>
        </pc:spChg>
        <pc:spChg chg="mod ord">
          <ac:chgData name="Mudit Mittal" userId="d637d6ac-18a1-43da-8304-404a484cd065" providerId="ADAL" clId="{E873246E-FCB8-4512-9822-C9EDD242A395}" dt="2024-09-03T15:53:33.887" v="583" actId="700"/>
          <ac:spMkLst>
            <pc:docMk/>
            <pc:sldMk cId="1224912017" sldId="736"/>
            <ac:spMk id="4" creationId="{7EFAECF7-9D2A-9948-A85B-31013D3E0927}"/>
          </ac:spMkLst>
        </pc:spChg>
      </pc:sldChg>
      <pc:sldChg chg="del">
        <pc:chgData name="Mudit Mittal" userId="d637d6ac-18a1-43da-8304-404a484cd065" providerId="ADAL" clId="{E873246E-FCB8-4512-9822-C9EDD242A395}" dt="2024-09-03T15:50:50.193" v="581" actId="2696"/>
        <pc:sldMkLst>
          <pc:docMk/>
          <pc:sldMk cId="3968904004" sldId="737"/>
        </pc:sldMkLst>
      </pc:sldChg>
      <pc:sldChg chg="modSp add mod chgLayout">
        <pc:chgData name="Mudit Mittal" userId="d637d6ac-18a1-43da-8304-404a484cd065" providerId="ADAL" clId="{E873246E-FCB8-4512-9822-C9EDD242A395}" dt="2024-09-03T15:53:33.887" v="583" actId="700"/>
        <pc:sldMkLst>
          <pc:docMk/>
          <pc:sldMk cId="4060563762" sldId="737"/>
        </pc:sldMkLst>
        <pc:spChg chg="mod ord">
          <ac:chgData name="Mudit Mittal" userId="d637d6ac-18a1-43da-8304-404a484cd065" providerId="ADAL" clId="{E873246E-FCB8-4512-9822-C9EDD242A395}" dt="2024-09-03T15:53:33.887" v="583" actId="700"/>
          <ac:spMkLst>
            <pc:docMk/>
            <pc:sldMk cId="4060563762" sldId="737"/>
            <ac:spMk id="2" creationId="{DDA5A78E-2E63-494D-B210-9AAC723F30B8}"/>
          </ac:spMkLst>
        </pc:spChg>
        <pc:spChg chg="mod ord">
          <ac:chgData name="Mudit Mittal" userId="d637d6ac-18a1-43da-8304-404a484cd065" providerId="ADAL" clId="{E873246E-FCB8-4512-9822-C9EDD242A395}" dt="2024-09-03T15:53:33.887" v="583" actId="700"/>
          <ac:spMkLst>
            <pc:docMk/>
            <pc:sldMk cId="4060563762" sldId="737"/>
            <ac:spMk id="3" creationId="{FD3DAF3C-F049-8B48-A1C9-06448EA87856}"/>
          </ac:spMkLst>
        </pc:spChg>
        <pc:spChg chg="mod ord">
          <ac:chgData name="Mudit Mittal" userId="d637d6ac-18a1-43da-8304-404a484cd065" providerId="ADAL" clId="{E873246E-FCB8-4512-9822-C9EDD242A395}" dt="2024-09-03T15:53:33.887" v="583" actId="700"/>
          <ac:spMkLst>
            <pc:docMk/>
            <pc:sldMk cId="4060563762" sldId="737"/>
            <ac:spMk id="4" creationId="{A71099D4-8256-1542-AE01-8A10D6847A07}"/>
          </ac:spMkLst>
        </pc:spChg>
      </pc:sldChg>
      <pc:sldChg chg="ord">
        <pc:chgData name="Mudit Mittal" userId="d637d6ac-18a1-43da-8304-404a484cd065" providerId="ADAL" clId="{E873246E-FCB8-4512-9822-C9EDD242A395}" dt="2024-09-03T15:57:36.677" v="677"/>
        <pc:sldMkLst>
          <pc:docMk/>
          <pc:sldMk cId="747736268" sldId="747"/>
        </pc:sldMkLst>
      </pc:sldChg>
      <pc:sldChg chg="del">
        <pc:chgData name="Mudit Mittal" userId="d637d6ac-18a1-43da-8304-404a484cd065" providerId="ADAL" clId="{E873246E-FCB8-4512-9822-C9EDD242A395}" dt="2024-09-03T15:50:50.193" v="581" actId="2696"/>
        <pc:sldMkLst>
          <pc:docMk/>
          <pc:sldMk cId="434055276" sldId="750"/>
        </pc:sldMkLst>
      </pc:sldChg>
      <pc:sldChg chg="modSp add mod chgLayout">
        <pc:chgData name="Mudit Mittal" userId="d637d6ac-18a1-43da-8304-404a484cd065" providerId="ADAL" clId="{E873246E-FCB8-4512-9822-C9EDD242A395}" dt="2024-09-03T15:53:33.887" v="583" actId="700"/>
        <pc:sldMkLst>
          <pc:docMk/>
          <pc:sldMk cId="1048771495" sldId="750"/>
        </pc:sldMkLst>
        <pc:spChg chg="mod ord">
          <ac:chgData name="Mudit Mittal" userId="d637d6ac-18a1-43da-8304-404a484cd065" providerId="ADAL" clId="{E873246E-FCB8-4512-9822-C9EDD242A395}" dt="2024-09-03T15:53:33.887" v="583" actId="700"/>
          <ac:spMkLst>
            <pc:docMk/>
            <pc:sldMk cId="1048771495" sldId="750"/>
            <ac:spMk id="2" creationId="{DDA5A78E-2E63-494D-B210-9AAC723F30B8}"/>
          </ac:spMkLst>
        </pc:spChg>
        <pc:spChg chg="mod ord">
          <ac:chgData name="Mudit Mittal" userId="d637d6ac-18a1-43da-8304-404a484cd065" providerId="ADAL" clId="{E873246E-FCB8-4512-9822-C9EDD242A395}" dt="2024-09-03T15:53:33.887" v="583" actId="700"/>
          <ac:spMkLst>
            <pc:docMk/>
            <pc:sldMk cId="1048771495" sldId="750"/>
            <ac:spMk id="3" creationId="{FD3DAF3C-F049-8B48-A1C9-06448EA87856}"/>
          </ac:spMkLst>
        </pc:spChg>
        <pc:spChg chg="mod ord">
          <ac:chgData name="Mudit Mittal" userId="d637d6ac-18a1-43da-8304-404a484cd065" providerId="ADAL" clId="{E873246E-FCB8-4512-9822-C9EDD242A395}" dt="2024-09-03T15:53:33.887" v="583" actId="700"/>
          <ac:spMkLst>
            <pc:docMk/>
            <pc:sldMk cId="1048771495" sldId="750"/>
            <ac:spMk id="4" creationId="{A71099D4-8256-1542-AE01-8A10D6847A07}"/>
          </ac:spMkLst>
        </pc:spChg>
      </pc:sldChg>
      <pc:sldChg chg="ord">
        <pc:chgData name="Mudit Mittal" userId="d637d6ac-18a1-43da-8304-404a484cd065" providerId="ADAL" clId="{E873246E-FCB8-4512-9822-C9EDD242A395}" dt="2024-09-03T15:57:36.677" v="677"/>
        <pc:sldMkLst>
          <pc:docMk/>
          <pc:sldMk cId="4241343505" sldId="752"/>
        </pc:sldMkLst>
      </pc:sldChg>
      <pc:sldChg chg="add">
        <pc:chgData name="Mudit Mittal" userId="d637d6ac-18a1-43da-8304-404a484cd065" providerId="ADAL" clId="{E873246E-FCB8-4512-9822-C9EDD242A395}" dt="2024-09-03T15:37:49.659" v="341"/>
        <pc:sldMkLst>
          <pc:docMk/>
          <pc:sldMk cId="624475444" sldId="753"/>
        </pc:sldMkLst>
      </pc:sldChg>
      <pc:sldChg chg="del">
        <pc:chgData name="Mudit Mittal" userId="d637d6ac-18a1-43da-8304-404a484cd065" providerId="ADAL" clId="{E873246E-FCB8-4512-9822-C9EDD242A395}" dt="2024-09-03T15:37:47.167" v="340" actId="2696"/>
        <pc:sldMkLst>
          <pc:docMk/>
          <pc:sldMk cId="4073289563" sldId="753"/>
        </pc:sldMkLst>
      </pc:sldChg>
      <pc:sldChg chg="ord">
        <pc:chgData name="Mudit Mittal" userId="d637d6ac-18a1-43da-8304-404a484cd065" providerId="ADAL" clId="{E873246E-FCB8-4512-9822-C9EDD242A395}" dt="2024-09-03T15:57:36.677" v="677"/>
        <pc:sldMkLst>
          <pc:docMk/>
          <pc:sldMk cId="2616534064" sldId="759"/>
        </pc:sldMkLst>
      </pc:sldChg>
      <pc:sldChg chg="addSp modSp mod ord">
        <pc:chgData name="Mudit Mittal" userId="d637d6ac-18a1-43da-8304-404a484cd065" providerId="ADAL" clId="{E873246E-FCB8-4512-9822-C9EDD242A395}" dt="2024-09-03T15:59:23.113" v="724" actId="13822"/>
        <pc:sldMkLst>
          <pc:docMk/>
          <pc:sldMk cId="489632499" sldId="766"/>
        </pc:sldMkLst>
        <pc:spChg chg="add mod">
          <ac:chgData name="Mudit Mittal" userId="d637d6ac-18a1-43da-8304-404a484cd065" providerId="ADAL" clId="{E873246E-FCB8-4512-9822-C9EDD242A395}" dt="2024-09-03T15:59:00.013" v="687" actId="17032"/>
          <ac:spMkLst>
            <pc:docMk/>
            <pc:sldMk cId="489632499" sldId="766"/>
            <ac:spMk id="2" creationId="{EF9E06F2-1A53-14A7-F124-6B8E1914AC90}"/>
          </ac:spMkLst>
        </pc:spChg>
        <pc:spChg chg="add mod">
          <ac:chgData name="Mudit Mittal" userId="d637d6ac-18a1-43da-8304-404a484cd065" providerId="ADAL" clId="{E873246E-FCB8-4512-9822-C9EDD242A395}" dt="2024-09-03T15:59:23.113" v="724" actId="13822"/>
          <ac:spMkLst>
            <pc:docMk/>
            <pc:sldMk cId="489632499" sldId="766"/>
            <ac:spMk id="4" creationId="{537A2BB8-7032-5B8F-6687-208454BA614C}"/>
          </ac:spMkLst>
        </pc:spChg>
      </pc:sldChg>
      <pc:sldChg chg="mod ord modShow">
        <pc:chgData name="Mudit Mittal" userId="d637d6ac-18a1-43da-8304-404a484cd065" providerId="ADAL" clId="{E873246E-FCB8-4512-9822-C9EDD242A395}" dt="2024-09-03T15:59:36.975" v="725" actId="729"/>
        <pc:sldMkLst>
          <pc:docMk/>
          <pc:sldMk cId="85585737" sldId="767"/>
        </pc:sldMkLst>
      </pc:sldChg>
      <pc:sldChg chg="mod ord modShow">
        <pc:chgData name="Mudit Mittal" userId="d637d6ac-18a1-43da-8304-404a484cd065" providerId="ADAL" clId="{E873246E-FCB8-4512-9822-C9EDD242A395}" dt="2024-09-03T15:59:36.975" v="725" actId="729"/>
        <pc:sldMkLst>
          <pc:docMk/>
          <pc:sldMk cId="3711988249" sldId="768"/>
        </pc:sldMkLst>
      </pc:sldChg>
      <pc:sldChg chg="mod ord modShow">
        <pc:chgData name="Mudit Mittal" userId="d637d6ac-18a1-43da-8304-404a484cd065" providerId="ADAL" clId="{E873246E-FCB8-4512-9822-C9EDD242A395}" dt="2024-09-03T15:59:36.975" v="725" actId="729"/>
        <pc:sldMkLst>
          <pc:docMk/>
          <pc:sldMk cId="1660106110" sldId="769"/>
        </pc:sldMkLst>
      </pc:sldChg>
      <pc:sldChg chg="mod ord modShow">
        <pc:chgData name="Mudit Mittal" userId="d637d6ac-18a1-43da-8304-404a484cd065" providerId="ADAL" clId="{E873246E-FCB8-4512-9822-C9EDD242A395}" dt="2024-09-03T15:59:36.975" v="725" actId="729"/>
        <pc:sldMkLst>
          <pc:docMk/>
          <pc:sldMk cId="482742811" sldId="770"/>
        </pc:sldMkLst>
      </pc:sldChg>
      <pc:sldChg chg="del">
        <pc:chgData name="Mudit Mittal" userId="d637d6ac-18a1-43da-8304-404a484cd065" providerId="ADAL" clId="{E873246E-FCB8-4512-9822-C9EDD242A395}" dt="2024-09-03T15:55:57.084" v="663" actId="2696"/>
        <pc:sldMkLst>
          <pc:docMk/>
          <pc:sldMk cId="346542411" sldId="772"/>
        </pc:sldMkLst>
      </pc:sldChg>
      <pc:sldChg chg="add del">
        <pc:chgData name="Mudit Mittal" userId="d637d6ac-18a1-43da-8304-404a484cd065" providerId="ADAL" clId="{E873246E-FCB8-4512-9822-C9EDD242A395}" dt="2024-09-03T15:59:49.565" v="726" actId="2696"/>
        <pc:sldMkLst>
          <pc:docMk/>
          <pc:sldMk cId="2507386406" sldId="772"/>
        </pc:sldMkLst>
      </pc:sldChg>
      <pc:sldChg chg="modSp add mod modAnim">
        <pc:chgData name="Mudit Mittal" userId="d637d6ac-18a1-43da-8304-404a484cd065" providerId="ADAL" clId="{E873246E-FCB8-4512-9822-C9EDD242A395}" dt="2024-09-04T03:10:23.238" v="910" actId="20577"/>
        <pc:sldMkLst>
          <pc:docMk/>
          <pc:sldMk cId="2954709778" sldId="772"/>
        </pc:sldMkLst>
        <pc:spChg chg="mod">
          <ac:chgData name="Mudit Mittal" userId="d637d6ac-18a1-43da-8304-404a484cd065" providerId="ADAL" clId="{E873246E-FCB8-4512-9822-C9EDD242A395}" dt="2024-09-04T03:10:23.238" v="910" actId="20577"/>
          <ac:spMkLst>
            <pc:docMk/>
            <pc:sldMk cId="2954709778" sldId="772"/>
            <ac:spMk id="2" creationId="{41ADD202-F153-7F42-BF47-245EF77A69C5}"/>
          </ac:spMkLst>
        </pc:spChg>
        <pc:spChg chg="mod">
          <ac:chgData name="Mudit Mittal" userId="d637d6ac-18a1-43da-8304-404a484cd065" providerId="ADAL" clId="{E873246E-FCB8-4512-9822-C9EDD242A395}" dt="2024-09-03T16:01:14.496" v="901" actId="20577"/>
          <ac:spMkLst>
            <pc:docMk/>
            <pc:sldMk cId="2954709778" sldId="772"/>
            <ac:spMk id="3" creationId="{AD7D509D-D252-8B44-BB3B-8EB5D1F30020}"/>
          </ac:spMkLst>
        </pc:spChg>
      </pc:sldChg>
      <pc:sldChg chg="modSp mod chgLayout">
        <pc:chgData name="Mudit Mittal" userId="d637d6ac-18a1-43da-8304-404a484cd065" providerId="ADAL" clId="{E873246E-FCB8-4512-9822-C9EDD242A395}" dt="2024-09-03T15:43:05.228" v="421" actId="403"/>
        <pc:sldMkLst>
          <pc:docMk/>
          <pc:sldMk cId="3257919582" sldId="774"/>
        </pc:sldMkLst>
        <pc:spChg chg="mod ord">
          <ac:chgData name="Mudit Mittal" userId="d637d6ac-18a1-43da-8304-404a484cd065" providerId="ADAL" clId="{E873246E-FCB8-4512-9822-C9EDD242A395}" dt="2024-09-03T15:41:40.749" v="393" actId="700"/>
          <ac:spMkLst>
            <pc:docMk/>
            <pc:sldMk cId="3257919582" sldId="774"/>
            <ac:spMk id="2" creationId="{6EA8F5DD-1F20-40AD-7474-34688C2A40FB}"/>
          </ac:spMkLst>
        </pc:spChg>
        <pc:spChg chg="mod ord">
          <ac:chgData name="Mudit Mittal" userId="d637d6ac-18a1-43da-8304-404a484cd065" providerId="ADAL" clId="{E873246E-FCB8-4512-9822-C9EDD242A395}" dt="2024-09-03T15:43:05.228" v="421" actId="403"/>
          <ac:spMkLst>
            <pc:docMk/>
            <pc:sldMk cId="3257919582" sldId="774"/>
            <ac:spMk id="3" creationId="{89EEFCB3-2944-31F3-D643-932361E4C714}"/>
          </ac:spMkLst>
        </pc:spChg>
        <pc:spChg chg="mod ord">
          <ac:chgData name="Mudit Mittal" userId="d637d6ac-18a1-43da-8304-404a484cd065" providerId="ADAL" clId="{E873246E-FCB8-4512-9822-C9EDD242A395}" dt="2024-09-03T15:41:40.749" v="393" actId="700"/>
          <ac:spMkLst>
            <pc:docMk/>
            <pc:sldMk cId="3257919582" sldId="774"/>
            <ac:spMk id="4" creationId="{AD977E61-2CE8-DE4D-36B8-E27BDB77B3E4}"/>
          </ac:spMkLst>
        </pc:spChg>
      </pc:sldChg>
      <pc:sldChg chg="mod modShow">
        <pc:chgData name="Mudit Mittal" userId="d637d6ac-18a1-43da-8304-404a484cd065" providerId="ADAL" clId="{E873246E-FCB8-4512-9822-C9EDD242A395}" dt="2024-09-03T15:58:05.007" v="681" actId="729"/>
        <pc:sldMkLst>
          <pc:docMk/>
          <pc:sldMk cId="3051873696" sldId="780"/>
        </pc:sldMkLst>
      </pc:sldChg>
      <pc:sldChg chg="ord">
        <pc:chgData name="Mudit Mittal" userId="d637d6ac-18a1-43da-8304-404a484cd065" providerId="ADAL" clId="{E873246E-FCB8-4512-9822-C9EDD242A395}" dt="2024-09-03T15:57:36.677" v="677"/>
        <pc:sldMkLst>
          <pc:docMk/>
          <pc:sldMk cId="990952494" sldId="781"/>
        </pc:sldMkLst>
      </pc:sldChg>
      <pc:sldChg chg="ord">
        <pc:chgData name="Mudit Mittal" userId="d637d6ac-18a1-43da-8304-404a484cd065" providerId="ADAL" clId="{E873246E-FCB8-4512-9822-C9EDD242A395}" dt="2024-09-03T15:41:55.866" v="395"/>
        <pc:sldMkLst>
          <pc:docMk/>
          <pc:sldMk cId="3488888571" sldId="792"/>
        </pc:sldMkLst>
      </pc:sldChg>
      <pc:sldChg chg="modSp del mod">
        <pc:chgData name="Mudit Mittal" userId="d637d6ac-18a1-43da-8304-404a484cd065" providerId="ADAL" clId="{E873246E-FCB8-4512-9822-C9EDD242A395}" dt="2024-09-03T15:54:43.435" v="588" actId="2696"/>
        <pc:sldMkLst>
          <pc:docMk/>
          <pc:sldMk cId="3432490307" sldId="796"/>
        </pc:sldMkLst>
        <pc:spChg chg="mod">
          <ac:chgData name="Mudit Mittal" userId="d637d6ac-18a1-43da-8304-404a484cd065" providerId="ADAL" clId="{E873246E-FCB8-4512-9822-C9EDD242A395}" dt="2024-09-03T15:45:32.694" v="558" actId="20577"/>
          <ac:spMkLst>
            <pc:docMk/>
            <pc:sldMk cId="3432490307" sldId="796"/>
            <ac:spMk id="315" creationId="{00000000-0000-0000-0000-000000000000}"/>
          </ac:spMkLst>
        </pc:spChg>
      </pc:sldChg>
      <pc:sldChg chg="modSp add mod">
        <pc:chgData name="Mudit Mittal" userId="d637d6ac-18a1-43da-8304-404a484cd065" providerId="ADAL" clId="{E873246E-FCB8-4512-9822-C9EDD242A395}" dt="2024-09-04T03:10:14.633" v="908" actId="20577"/>
        <pc:sldMkLst>
          <pc:docMk/>
          <pc:sldMk cId="4277236801" sldId="796"/>
        </pc:sldMkLst>
        <pc:spChg chg="mod">
          <ac:chgData name="Mudit Mittal" userId="d637d6ac-18a1-43da-8304-404a484cd065" providerId="ADAL" clId="{E873246E-FCB8-4512-9822-C9EDD242A395}" dt="2024-09-04T03:10:14.633" v="908" actId="20577"/>
          <ac:spMkLst>
            <pc:docMk/>
            <pc:sldMk cId="4277236801" sldId="796"/>
            <ac:spMk id="315" creationId="{00000000-0000-0000-0000-000000000000}"/>
          </ac:spMkLst>
        </pc:spChg>
        <pc:spChg chg="mod">
          <ac:chgData name="Mudit Mittal" userId="d637d6ac-18a1-43da-8304-404a484cd065" providerId="ADAL" clId="{E873246E-FCB8-4512-9822-C9EDD242A395}" dt="2024-09-03T15:55:48.647" v="662" actId="12"/>
          <ac:spMkLst>
            <pc:docMk/>
            <pc:sldMk cId="4277236801" sldId="796"/>
            <ac:spMk id="316" creationId="{00000000-0000-0000-0000-000000000000}"/>
          </ac:spMkLst>
        </pc:spChg>
      </pc:sldChg>
      <pc:sldChg chg="add">
        <pc:chgData name="Mudit Mittal" userId="d637d6ac-18a1-43da-8304-404a484cd065" providerId="ADAL" clId="{E873246E-FCB8-4512-9822-C9EDD242A395}" dt="2024-09-03T15:54:59.890" v="589"/>
        <pc:sldMkLst>
          <pc:docMk/>
          <pc:sldMk cId="2713145137" sldId="797"/>
        </pc:sldMkLst>
      </pc:sldChg>
      <pc:sldChg chg="modSp del mod">
        <pc:chgData name="Mudit Mittal" userId="d637d6ac-18a1-43da-8304-404a484cd065" providerId="ADAL" clId="{E873246E-FCB8-4512-9822-C9EDD242A395}" dt="2024-09-03T15:54:43.435" v="588" actId="2696"/>
        <pc:sldMkLst>
          <pc:docMk/>
          <pc:sldMk cId="3474649084" sldId="797"/>
        </pc:sldMkLst>
        <pc:spChg chg="mod">
          <ac:chgData name="Mudit Mittal" userId="d637d6ac-18a1-43da-8304-404a484cd065" providerId="ADAL" clId="{E873246E-FCB8-4512-9822-C9EDD242A395}" dt="2024-09-03T15:45:26.950" v="556" actId="12"/>
          <ac:spMkLst>
            <pc:docMk/>
            <pc:sldMk cId="3474649084" sldId="797"/>
            <ac:spMk id="5" creationId="{88D9F1C6-9CED-DA15-D121-F279B743C0E6}"/>
          </ac:spMkLst>
        </pc:spChg>
      </pc:sldChg>
      <pc:sldChg chg="del">
        <pc:chgData name="Mudit Mittal" userId="d637d6ac-18a1-43da-8304-404a484cd065" providerId="ADAL" clId="{E873246E-FCB8-4512-9822-C9EDD242A395}" dt="2024-09-03T15:54:43.435" v="588" actId="2696"/>
        <pc:sldMkLst>
          <pc:docMk/>
          <pc:sldMk cId="1418269740" sldId="798"/>
        </pc:sldMkLst>
      </pc:sldChg>
      <pc:sldChg chg="modSp add mod">
        <pc:chgData name="Mudit Mittal" userId="d637d6ac-18a1-43da-8304-404a484cd065" providerId="ADAL" clId="{E873246E-FCB8-4512-9822-C9EDD242A395}" dt="2024-09-05T04:30:33.179" v="1379" actId="20577"/>
        <pc:sldMkLst>
          <pc:docMk/>
          <pc:sldMk cId="1783260144" sldId="798"/>
        </pc:sldMkLst>
        <pc:spChg chg="mod">
          <ac:chgData name="Mudit Mittal" userId="d637d6ac-18a1-43da-8304-404a484cd065" providerId="ADAL" clId="{E873246E-FCB8-4512-9822-C9EDD242A395}" dt="2024-09-05T04:30:33.179" v="1379" actId="20577"/>
          <ac:spMkLst>
            <pc:docMk/>
            <pc:sldMk cId="1783260144" sldId="798"/>
            <ac:spMk id="155" creationId="{00000000-0000-0000-0000-000000000000}"/>
          </ac:spMkLst>
        </pc:spChg>
      </pc:sldChg>
      <pc:sldChg chg="del">
        <pc:chgData name="Mudit Mittal" userId="d637d6ac-18a1-43da-8304-404a484cd065" providerId="ADAL" clId="{E873246E-FCB8-4512-9822-C9EDD242A395}" dt="2024-09-03T15:54:43.435" v="588" actId="2696"/>
        <pc:sldMkLst>
          <pc:docMk/>
          <pc:sldMk cId="750879658" sldId="799"/>
        </pc:sldMkLst>
      </pc:sldChg>
      <pc:sldChg chg="add ord">
        <pc:chgData name="Mudit Mittal" userId="d637d6ac-18a1-43da-8304-404a484cd065" providerId="ADAL" clId="{E873246E-FCB8-4512-9822-C9EDD242A395}" dt="2024-09-05T04:30:25.822" v="1369"/>
        <pc:sldMkLst>
          <pc:docMk/>
          <pc:sldMk cId="2940454745" sldId="799"/>
        </pc:sldMkLst>
      </pc:sldChg>
      <pc:sldChg chg="add">
        <pc:chgData name="Mudit Mittal" userId="d637d6ac-18a1-43da-8304-404a484cd065" providerId="ADAL" clId="{E873246E-FCB8-4512-9822-C9EDD242A395}" dt="2024-09-03T15:36:15.312" v="326"/>
        <pc:sldMkLst>
          <pc:docMk/>
          <pc:sldMk cId="1127762353" sldId="800"/>
        </pc:sldMkLst>
      </pc:sldChg>
      <pc:sldChg chg="del">
        <pc:chgData name="Mudit Mittal" userId="d637d6ac-18a1-43da-8304-404a484cd065" providerId="ADAL" clId="{E873246E-FCB8-4512-9822-C9EDD242A395}" dt="2024-09-03T15:36:11.667" v="325" actId="2696"/>
        <pc:sldMkLst>
          <pc:docMk/>
          <pc:sldMk cId="3415238647" sldId="800"/>
        </pc:sldMkLst>
      </pc:sldChg>
      <pc:sldChg chg="del">
        <pc:chgData name="Mudit Mittal" userId="d637d6ac-18a1-43da-8304-404a484cd065" providerId="ADAL" clId="{E873246E-FCB8-4512-9822-C9EDD242A395}" dt="2024-09-03T15:36:11.667" v="325" actId="2696"/>
        <pc:sldMkLst>
          <pc:docMk/>
          <pc:sldMk cId="1084948091" sldId="801"/>
        </pc:sldMkLst>
      </pc:sldChg>
      <pc:sldChg chg="modSp add mod">
        <pc:chgData name="Mudit Mittal" userId="d637d6ac-18a1-43da-8304-404a484cd065" providerId="ADAL" clId="{E873246E-FCB8-4512-9822-C9EDD242A395}" dt="2024-09-03T15:36:31.386" v="327" actId="6549"/>
        <pc:sldMkLst>
          <pc:docMk/>
          <pc:sldMk cId="3035589659" sldId="801"/>
        </pc:sldMkLst>
        <pc:spChg chg="mod">
          <ac:chgData name="Mudit Mittal" userId="d637d6ac-18a1-43da-8304-404a484cd065" providerId="ADAL" clId="{E873246E-FCB8-4512-9822-C9EDD242A395}" dt="2024-09-03T15:36:31.386" v="327" actId="6549"/>
          <ac:spMkLst>
            <pc:docMk/>
            <pc:sldMk cId="3035589659" sldId="801"/>
            <ac:spMk id="296" creationId="{00000000-0000-0000-0000-000000000000}"/>
          </ac:spMkLst>
        </pc:spChg>
      </pc:sldChg>
      <pc:sldChg chg="modSp mod">
        <pc:chgData name="Mudit Mittal" userId="d637d6ac-18a1-43da-8304-404a484cd065" providerId="ADAL" clId="{E873246E-FCB8-4512-9822-C9EDD242A395}" dt="2024-09-03T15:44:57.575" v="529" actId="113"/>
        <pc:sldMkLst>
          <pc:docMk/>
          <pc:sldMk cId="1727390470" sldId="802"/>
        </pc:sldMkLst>
        <pc:spChg chg="mod">
          <ac:chgData name="Mudit Mittal" userId="d637d6ac-18a1-43da-8304-404a484cd065" providerId="ADAL" clId="{E873246E-FCB8-4512-9822-C9EDD242A395}" dt="2024-09-03T15:44:02.353" v="436" actId="20577"/>
          <ac:spMkLst>
            <pc:docMk/>
            <pc:sldMk cId="1727390470" sldId="802"/>
            <ac:spMk id="302" creationId="{00000000-0000-0000-0000-000000000000}"/>
          </ac:spMkLst>
        </pc:spChg>
        <pc:spChg chg="mod">
          <ac:chgData name="Mudit Mittal" userId="d637d6ac-18a1-43da-8304-404a484cd065" providerId="ADAL" clId="{E873246E-FCB8-4512-9822-C9EDD242A395}" dt="2024-09-03T15:44:57.575" v="529" actId="113"/>
          <ac:spMkLst>
            <pc:docMk/>
            <pc:sldMk cId="1727390470" sldId="802"/>
            <ac:spMk id="303" creationId="{00000000-0000-0000-0000-000000000000}"/>
          </ac:spMkLst>
        </pc:spChg>
      </pc:sldChg>
      <pc:sldChg chg="add">
        <pc:chgData name="Mudit Mittal" userId="d637d6ac-18a1-43da-8304-404a484cd065" providerId="ADAL" clId="{E873246E-FCB8-4512-9822-C9EDD242A395}" dt="2024-09-03T15:47:21.271" v="561"/>
        <pc:sldMkLst>
          <pc:docMk/>
          <pc:sldMk cId="2748236310" sldId="803"/>
        </pc:sldMkLst>
      </pc:sldChg>
      <pc:sldChg chg="del">
        <pc:chgData name="Mudit Mittal" userId="d637d6ac-18a1-43da-8304-404a484cd065" providerId="ADAL" clId="{E873246E-FCB8-4512-9822-C9EDD242A395}" dt="2024-09-03T15:47:17.106" v="560" actId="2696"/>
        <pc:sldMkLst>
          <pc:docMk/>
          <pc:sldMk cId="3686221315" sldId="803"/>
        </pc:sldMkLst>
      </pc:sldChg>
      <pc:sldChg chg="modSp del mod">
        <pc:chgData name="Mudit Mittal" userId="d637d6ac-18a1-43da-8304-404a484cd065" providerId="ADAL" clId="{E873246E-FCB8-4512-9822-C9EDD242A395}" dt="2024-09-03T15:36:11.667" v="325" actId="2696"/>
        <pc:sldMkLst>
          <pc:docMk/>
          <pc:sldMk cId="1291887321" sldId="804"/>
        </pc:sldMkLst>
        <pc:spChg chg="mod">
          <ac:chgData name="Mudit Mittal" userId="d637d6ac-18a1-43da-8304-404a484cd065" providerId="ADAL" clId="{E873246E-FCB8-4512-9822-C9EDD242A395}" dt="2024-09-03T15:22:40.511" v="22" actId="403"/>
          <ac:spMkLst>
            <pc:docMk/>
            <pc:sldMk cId="1291887321" sldId="804"/>
            <ac:spMk id="7" creationId="{A5EC0868-F9FA-5AF6-3744-785834C14C28}"/>
          </ac:spMkLst>
        </pc:spChg>
      </pc:sldChg>
      <pc:sldChg chg="add">
        <pc:chgData name="Mudit Mittal" userId="d637d6ac-18a1-43da-8304-404a484cd065" providerId="ADAL" clId="{E873246E-FCB8-4512-9822-C9EDD242A395}" dt="2024-09-03T15:36:15.312" v="326"/>
        <pc:sldMkLst>
          <pc:docMk/>
          <pc:sldMk cId="2828080370" sldId="804"/>
        </pc:sldMkLst>
      </pc:sldChg>
      <pc:sldChg chg="add mod modShow">
        <pc:chgData name="Mudit Mittal" userId="d637d6ac-18a1-43da-8304-404a484cd065" providerId="ADAL" clId="{E873246E-FCB8-4512-9822-C9EDD242A395}" dt="2024-09-03T22:02:25.149" v="906" actId="729"/>
        <pc:sldMkLst>
          <pc:docMk/>
          <pc:sldMk cId="2428141421" sldId="805"/>
        </pc:sldMkLst>
      </pc:sldChg>
      <pc:sldChg chg="del">
        <pc:chgData name="Mudit Mittal" userId="d637d6ac-18a1-43da-8304-404a484cd065" providerId="ADAL" clId="{E873246E-FCB8-4512-9822-C9EDD242A395}" dt="2024-09-03T15:36:11.667" v="325" actId="2696"/>
        <pc:sldMkLst>
          <pc:docMk/>
          <pc:sldMk cId="2504131636" sldId="805"/>
        </pc:sldMkLst>
      </pc:sldChg>
      <pc:sldChg chg="modSp mod">
        <pc:chgData name="Mudit Mittal" userId="d637d6ac-18a1-43da-8304-404a484cd065" providerId="ADAL" clId="{E873246E-FCB8-4512-9822-C9EDD242A395}" dt="2024-09-06T12:11:04.077" v="1504" actId="403"/>
        <pc:sldMkLst>
          <pc:docMk/>
          <pc:sldMk cId="291697981" sldId="806"/>
        </pc:sldMkLst>
        <pc:spChg chg="mod">
          <ac:chgData name="Mudit Mittal" userId="d637d6ac-18a1-43da-8304-404a484cd065" providerId="ADAL" clId="{E873246E-FCB8-4512-9822-C9EDD242A395}" dt="2024-09-03T15:37:41.274" v="339" actId="20577"/>
          <ac:spMkLst>
            <pc:docMk/>
            <pc:sldMk cId="291697981" sldId="806"/>
            <ac:spMk id="2" creationId="{0F22FF77-6701-3281-2E73-FA880A84E76E}"/>
          </ac:spMkLst>
        </pc:spChg>
        <pc:graphicFrameChg chg="mod modGraphic">
          <ac:chgData name="Mudit Mittal" userId="d637d6ac-18a1-43da-8304-404a484cd065" providerId="ADAL" clId="{E873246E-FCB8-4512-9822-C9EDD242A395}" dt="2024-09-06T12:11:04.077" v="1504" actId="403"/>
          <ac:graphicFrameMkLst>
            <pc:docMk/>
            <pc:sldMk cId="291697981" sldId="806"/>
            <ac:graphicFrameMk id="5" creationId="{BA1D0F17-E4DA-D214-6506-DAF67127376C}"/>
          </ac:graphicFrameMkLst>
        </pc:graphicFrameChg>
      </pc:sldChg>
      <pc:sldChg chg="del">
        <pc:chgData name="Mudit Mittal" userId="d637d6ac-18a1-43da-8304-404a484cd065" providerId="ADAL" clId="{E873246E-FCB8-4512-9822-C9EDD242A395}" dt="2024-09-03T15:20:09.280" v="3" actId="47"/>
        <pc:sldMkLst>
          <pc:docMk/>
          <pc:sldMk cId="254731178" sldId="807"/>
        </pc:sldMkLst>
      </pc:sldChg>
      <pc:sldChg chg="addSp delSp modSp add mod modAnim">
        <pc:chgData name="Mudit Mittal" userId="d637d6ac-18a1-43da-8304-404a484cd065" providerId="ADAL" clId="{E873246E-FCB8-4512-9822-C9EDD242A395}" dt="2024-09-06T12:11:49.253" v="1517" actId="14100"/>
        <pc:sldMkLst>
          <pc:docMk/>
          <pc:sldMk cId="1990813984" sldId="807"/>
        </pc:sldMkLst>
        <pc:spChg chg="mod">
          <ac:chgData name="Mudit Mittal" userId="d637d6ac-18a1-43da-8304-404a484cd065" providerId="ADAL" clId="{E873246E-FCB8-4512-9822-C9EDD242A395}" dt="2024-09-06T12:11:41.014" v="1514" actId="14100"/>
          <ac:spMkLst>
            <pc:docMk/>
            <pc:sldMk cId="1990813984" sldId="807"/>
            <ac:spMk id="2" creationId="{0F22FF77-6701-3281-2E73-FA880A84E76E}"/>
          </ac:spMkLst>
        </pc:spChg>
        <pc:spChg chg="add mod ord">
          <ac:chgData name="Mudit Mittal" userId="d637d6ac-18a1-43da-8304-404a484cd065" providerId="ADAL" clId="{E873246E-FCB8-4512-9822-C9EDD242A395}" dt="2024-09-06T12:11:49.253" v="1517" actId="14100"/>
          <ac:spMkLst>
            <pc:docMk/>
            <pc:sldMk cId="1990813984" sldId="807"/>
            <ac:spMk id="6" creationId="{C663492F-7D20-D677-E390-550C56F13F24}"/>
          </ac:spMkLst>
        </pc:spChg>
        <pc:spChg chg="add mod">
          <ac:chgData name="Mudit Mittal" userId="d637d6ac-18a1-43da-8304-404a484cd065" providerId="ADAL" clId="{E873246E-FCB8-4512-9822-C9EDD242A395}" dt="2024-09-03T15:33:13.486" v="320" actId="1076"/>
          <ac:spMkLst>
            <pc:docMk/>
            <pc:sldMk cId="1990813984" sldId="807"/>
            <ac:spMk id="7" creationId="{ABC3D4CC-C72C-6962-9B8F-E2FC9510D7A4}"/>
          </ac:spMkLst>
        </pc:spChg>
        <pc:spChg chg="add mod">
          <ac:chgData name="Mudit Mittal" userId="d637d6ac-18a1-43da-8304-404a484cd065" providerId="ADAL" clId="{E873246E-FCB8-4512-9822-C9EDD242A395}" dt="2024-09-03T15:33:11.711" v="319" actId="1076"/>
          <ac:spMkLst>
            <pc:docMk/>
            <pc:sldMk cId="1990813984" sldId="807"/>
            <ac:spMk id="8" creationId="{FB832985-3BD5-B3F2-9D69-45D6115A3733}"/>
          </ac:spMkLst>
        </pc:spChg>
        <pc:spChg chg="add mod">
          <ac:chgData name="Mudit Mittal" userId="d637d6ac-18a1-43da-8304-404a484cd065" providerId="ADAL" clId="{E873246E-FCB8-4512-9822-C9EDD242A395}" dt="2024-09-03T15:33:08.307" v="318" actId="1076"/>
          <ac:spMkLst>
            <pc:docMk/>
            <pc:sldMk cId="1990813984" sldId="807"/>
            <ac:spMk id="9" creationId="{8F1A2B03-AC97-A060-D777-67A9F02F7E2D}"/>
          </ac:spMkLst>
        </pc:spChg>
        <pc:spChg chg="add mod">
          <ac:chgData name="Mudit Mittal" userId="d637d6ac-18a1-43da-8304-404a484cd065" providerId="ADAL" clId="{E873246E-FCB8-4512-9822-C9EDD242A395}" dt="2024-09-03T15:33:05.843" v="317" actId="14100"/>
          <ac:spMkLst>
            <pc:docMk/>
            <pc:sldMk cId="1990813984" sldId="807"/>
            <ac:spMk id="10" creationId="{B869B618-6513-9F0C-7C86-1FA5E902C265}"/>
          </ac:spMkLst>
        </pc:spChg>
        <pc:graphicFrameChg chg="add mod modGraphic">
          <ac:chgData name="Mudit Mittal" userId="d637d6ac-18a1-43da-8304-404a484cd065" providerId="ADAL" clId="{E873246E-FCB8-4512-9822-C9EDD242A395}" dt="2024-09-03T15:32:59.043" v="315" actId="1076"/>
          <ac:graphicFrameMkLst>
            <pc:docMk/>
            <pc:sldMk cId="1990813984" sldId="807"/>
            <ac:graphicFrameMk id="3" creationId="{158951DC-D497-6540-E402-2DF8C32A8317}"/>
          </ac:graphicFrameMkLst>
        </pc:graphicFrameChg>
        <pc:graphicFrameChg chg="del mod">
          <ac:chgData name="Mudit Mittal" userId="d637d6ac-18a1-43da-8304-404a484cd065" providerId="ADAL" clId="{E873246E-FCB8-4512-9822-C9EDD242A395}" dt="2024-09-06T12:11:12.394" v="1505" actId="478"/>
          <ac:graphicFrameMkLst>
            <pc:docMk/>
            <pc:sldMk cId="1990813984" sldId="807"/>
            <ac:graphicFrameMk id="5" creationId="{BA1D0F17-E4DA-D214-6506-DAF67127376C}"/>
          </ac:graphicFrameMkLst>
        </pc:graphicFrameChg>
        <pc:picChg chg="add">
          <ac:chgData name="Mudit Mittal" userId="d637d6ac-18a1-43da-8304-404a484cd065" providerId="ADAL" clId="{E873246E-FCB8-4512-9822-C9EDD242A395}" dt="2024-09-06T12:11:15.538" v="1506"/>
          <ac:picMkLst>
            <pc:docMk/>
            <pc:sldMk cId="1990813984" sldId="807"/>
            <ac:picMk id="11" creationId="{5E9EFB1B-75E2-6D75-A436-1E3D39416363}"/>
          </ac:picMkLst>
        </pc:picChg>
        <pc:picChg chg="add mod">
          <ac:chgData name="Mudit Mittal" userId="d637d6ac-18a1-43da-8304-404a484cd065" providerId="ADAL" clId="{E873246E-FCB8-4512-9822-C9EDD242A395}" dt="2024-09-06T12:11:30.393" v="1509" actId="1076"/>
          <ac:picMkLst>
            <pc:docMk/>
            <pc:sldMk cId="1990813984" sldId="807"/>
            <ac:picMk id="12" creationId="{C2E12543-851E-816B-3FE4-6AE6F87A3865}"/>
          </ac:picMkLst>
        </pc:picChg>
      </pc:sldChg>
      <pc:sldChg chg="addSp delSp modSp new mod modAnim chgLayout">
        <pc:chgData name="Mudit Mittal" userId="d637d6ac-18a1-43da-8304-404a484cd065" providerId="ADAL" clId="{E873246E-FCB8-4512-9822-C9EDD242A395}" dt="2024-09-03T15:40:03.346" v="379" actId="207"/>
        <pc:sldMkLst>
          <pc:docMk/>
          <pc:sldMk cId="690181822" sldId="808"/>
        </pc:sldMkLst>
        <pc:spChg chg="del mod ord">
          <ac:chgData name="Mudit Mittal" userId="d637d6ac-18a1-43da-8304-404a484cd065" providerId="ADAL" clId="{E873246E-FCB8-4512-9822-C9EDD242A395}" dt="2024-09-03T15:38:53.557" v="344" actId="700"/>
          <ac:spMkLst>
            <pc:docMk/>
            <pc:sldMk cId="690181822" sldId="808"/>
            <ac:spMk id="2" creationId="{E08CB1C4-9175-8080-6848-BE8E013E9A13}"/>
          </ac:spMkLst>
        </pc:spChg>
        <pc:spChg chg="del">
          <ac:chgData name="Mudit Mittal" userId="d637d6ac-18a1-43da-8304-404a484cd065" providerId="ADAL" clId="{E873246E-FCB8-4512-9822-C9EDD242A395}" dt="2024-09-03T15:38:53.557" v="344" actId="700"/>
          <ac:spMkLst>
            <pc:docMk/>
            <pc:sldMk cId="690181822" sldId="808"/>
            <ac:spMk id="3" creationId="{960DA109-9000-43DF-8124-08BEACF76EA1}"/>
          </ac:spMkLst>
        </pc:spChg>
        <pc:spChg chg="mod ord">
          <ac:chgData name="Mudit Mittal" userId="d637d6ac-18a1-43da-8304-404a484cd065" providerId="ADAL" clId="{E873246E-FCB8-4512-9822-C9EDD242A395}" dt="2024-09-03T15:38:53.557" v="344" actId="700"/>
          <ac:spMkLst>
            <pc:docMk/>
            <pc:sldMk cId="690181822" sldId="808"/>
            <ac:spMk id="4" creationId="{65296ACA-CC30-8005-5B85-9B5EA1DD71A0}"/>
          </ac:spMkLst>
        </pc:spChg>
        <pc:spChg chg="add mod ord">
          <ac:chgData name="Mudit Mittal" userId="d637d6ac-18a1-43da-8304-404a484cd065" providerId="ADAL" clId="{E873246E-FCB8-4512-9822-C9EDD242A395}" dt="2024-09-03T15:39:02.776" v="370" actId="20577"/>
          <ac:spMkLst>
            <pc:docMk/>
            <pc:sldMk cId="690181822" sldId="808"/>
            <ac:spMk id="5" creationId="{96D8A121-70D8-4460-F3A2-CD6FCAE6786D}"/>
          </ac:spMkLst>
        </pc:spChg>
        <pc:spChg chg="add mod">
          <ac:chgData name="Mudit Mittal" userId="d637d6ac-18a1-43da-8304-404a484cd065" providerId="ADAL" clId="{E873246E-FCB8-4512-9822-C9EDD242A395}" dt="2024-09-03T15:39:04.960" v="371"/>
          <ac:spMkLst>
            <pc:docMk/>
            <pc:sldMk cId="690181822" sldId="808"/>
            <ac:spMk id="7" creationId="{0DBB21A7-864D-0E0C-B3AB-183BE5602CCB}"/>
          </ac:spMkLst>
        </pc:spChg>
        <pc:spChg chg="add mod">
          <ac:chgData name="Mudit Mittal" userId="d637d6ac-18a1-43da-8304-404a484cd065" providerId="ADAL" clId="{E873246E-FCB8-4512-9822-C9EDD242A395}" dt="2024-09-03T15:39:04.960" v="371"/>
          <ac:spMkLst>
            <pc:docMk/>
            <pc:sldMk cId="690181822" sldId="808"/>
            <ac:spMk id="8" creationId="{F0BD332D-66D9-B00D-3F30-5B3844F82A3B}"/>
          </ac:spMkLst>
        </pc:spChg>
        <pc:spChg chg="add mod">
          <ac:chgData name="Mudit Mittal" userId="d637d6ac-18a1-43da-8304-404a484cd065" providerId="ADAL" clId="{E873246E-FCB8-4512-9822-C9EDD242A395}" dt="2024-09-03T15:39:04.960" v="371"/>
          <ac:spMkLst>
            <pc:docMk/>
            <pc:sldMk cId="690181822" sldId="808"/>
            <ac:spMk id="9" creationId="{0AA8CC19-6E65-3851-5B95-77E5396F4FCB}"/>
          </ac:spMkLst>
        </pc:spChg>
        <pc:spChg chg="add mod">
          <ac:chgData name="Mudit Mittal" userId="d637d6ac-18a1-43da-8304-404a484cd065" providerId="ADAL" clId="{E873246E-FCB8-4512-9822-C9EDD242A395}" dt="2024-09-03T15:39:04.960" v="371"/>
          <ac:spMkLst>
            <pc:docMk/>
            <pc:sldMk cId="690181822" sldId="808"/>
            <ac:spMk id="10" creationId="{F9496FBA-17A4-209C-3B24-8DBA82CA5FDC}"/>
          </ac:spMkLst>
        </pc:spChg>
        <pc:spChg chg="add mod">
          <ac:chgData name="Mudit Mittal" userId="d637d6ac-18a1-43da-8304-404a484cd065" providerId="ADAL" clId="{E873246E-FCB8-4512-9822-C9EDD242A395}" dt="2024-09-03T15:40:03.346" v="379" actId="207"/>
          <ac:spMkLst>
            <pc:docMk/>
            <pc:sldMk cId="690181822" sldId="808"/>
            <ac:spMk id="14" creationId="{458F1F6E-6B05-F462-D094-8C668153D0E7}"/>
          </ac:spMkLst>
        </pc:spChg>
        <pc:graphicFrameChg chg="add mod">
          <ac:chgData name="Mudit Mittal" userId="d637d6ac-18a1-43da-8304-404a484cd065" providerId="ADAL" clId="{E873246E-FCB8-4512-9822-C9EDD242A395}" dt="2024-09-03T15:39:04.960" v="371"/>
          <ac:graphicFrameMkLst>
            <pc:docMk/>
            <pc:sldMk cId="690181822" sldId="808"/>
            <ac:graphicFrameMk id="6" creationId="{3B351225-B9A6-36FE-6C99-D505632B795B}"/>
          </ac:graphicFrameMkLst>
        </pc:graphicFrameChg>
        <pc:picChg chg="add">
          <ac:chgData name="Mudit Mittal" userId="d637d6ac-18a1-43da-8304-404a484cd065" providerId="ADAL" clId="{E873246E-FCB8-4512-9822-C9EDD242A395}" dt="2024-09-03T15:39:08.807" v="373"/>
          <ac:picMkLst>
            <pc:docMk/>
            <pc:sldMk cId="690181822" sldId="808"/>
            <ac:picMk id="11" creationId="{C274D149-1DF3-95C3-3F52-95E82B9FA009}"/>
          </ac:picMkLst>
        </pc:picChg>
        <pc:picChg chg="add mod">
          <ac:chgData name="Mudit Mittal" userId="d637d6ac-18a1-43da-8304-404a484cd065" providerId="ADAL" clId="{E873246E-FCB8-4512-9822-C9EDD242A395}" dt="2024-09-03T15:39:34.175" v="376" actId="207"/>
          <ac:picMkLst>
            <pc:docMk/>
            <pc:sldMk cId="690181822" sldId="808"/>
            <ac:picMk id="13" creationId="{A2C52C05-A978-05F4-0924-7446C4F28017}"/>
          </ac:picMkLst>
        </pc:picChg>
      </pc:sldChg>
      <pc:sldChg chg="delSp modSp add mod">
        <pc:chgData name="Mudit Mittal" userId="d637d6ac-18a1-43da-8304-404a484cd065" providerId="ADAL" clId="{E873246E-FCB8-4512-9822-C9EDD242A395}" dt="2024-09-03T15:40:24.355" v="382" actId="478"/>
        <pc:sldMkLst>
          <pc:docMk/>
          <pc:sldMk cId="1595574826" sldId="809"/>
        </pc:sldMkLst>
        <pc:spChg chg="mod">
          <ac:chgData name="Mudit Mittal" userId="d637d6ac-18a1-43da-8304-404a484cd065" providerId="ADAL" clId="{E873246E-FCB8-4512-9822-C9EDD242A395}" dt="2024-09-03T15:40:22.415" v="381" actId="1076"/>
          <ac:spMkLst>
            <pc:docMk/>
            <pc:sldMk cId="1595574826" sldId="809"/>
            <ac:spMk id="14" creationId="{458F1F6E-6B05-F462-D094-8C668153D0E7}"/>
          </ac:spMkLst>
        </pc:spChg>
        <pc:picChg chg="del">
          <ac:chgData name="Mudit Mittal" userId="d637d6ac-18a1-43da-8304-404a484cd065" providerId="ADAL" clId="{E873246E-FCB8-4512-9822-C9EDD242A395}" dt="2024-09-03T15:40:24.355" v="382" actId="478"/>
          <ac:picMkLst>
            <pc:docMk/>
            <pc:sldMk cId="1595574826" sldId="809"/>
            <ac:picMk id="13" creationId="{A2C52C05-A978-05F4-0924-7446C4F28017}"/>
          </ac:picMkLst>
        </pc:picChg>
      </pc:sldChg>
      <pc:sldChg chg="modSp new del mod">
        <pc:chgData name="Mudit Mittal" userId="d637d6ac-18a1-43da-8304-404a484cd065" providerId="ADAL" clId="{E873246E-FCB8-4512-9822-C9EDD242A395}" dt="2024-09-03T15:43:11.886" v="422" actId="47"/>
        <pc:sldMkLst>
          <pc:docMk/>
          <pc:sldMk cId="3927251114" sldId="810"/>
        </pc:sldMkLst>
        <pc:spChg chg="mod">
          <ac:chgData name="Mudit Mittal" userId="d637d6ac-18a1-43da-8304-404a484cd065" providerId="ADAL" clId="{E873246E-FCB8-4512-9822-C9EDD242A395}" dt="2024-09-03T15:40:51.046" v="392" actId="20577"/>
          <ac:spMkLst>
            <pc:docMk/>
            <pc:sldMk cId="3927251114" sldId="810"/>
            <ac:spMk id="2" creationId="{D313DF41-AAFD-FC72-7A63-7955D7EC1C14}"/>
          </ac:spMkLst>
        </pc:spChg>
      </pc:sldChg>
      <pc:sldChg chg="addSp delSp modSp new mod chgLayout">
        <pc:chgData name="Mudit Mittal" userId="d637d6ac-18a1-43da-8304-404a484cd065" providerId="ADAL" clId="{E873246E-FCB8-4512-9822-C9EDD242A395}" dt="2024-09-03T15:42:16.034" v="417" actId="20577"/>
        <pc:sldMkLst>
          <pc:docMk/>
          <pc:sldMk cId="4223600308" sldId="811"/>
        </pc:sldMkLst>
        <pc:spChg chg="del mod ord">
          <ac:chgData name="Mudit Mittal" userId="d637d6ac-18a1-43da-8304-404a484cd065" providerId="ADAL" clId="{E873246E-FCB8-4512-9822-C9EDD242A395}" dt="2024-09-03T15:42:11.054" v="397" actId="700"/>
          <ac:spMkLst>
            <pc:docMk/>
            <pc:sldMk cId="4223600308" sldId="811"/>
            <ac:spMk id="2" creationId="{C862465F-E984-A83C-8584-A443FBEDCA7F}"/>
          </ac:spMkLst>
        </pc:spChg>
        <pc:spChg chg="del">
          <ac:chgData name="Mudit Mittal" userId="d637d6ac-18a1-43da-8304-404a484cd065" providerId="ADAL" clId="{E873246E-FCB8-4512-9822-C9EDD242A395}" dt="2024-09-03T15:42:11.054" v="397" actId="700"/>
          <ac:spMkLst>
            <pc:docMk/>
            <pc:sldMk cId="4223600308" sldId="811"/>
            <ac:spMk id="3" creationId="{24DCFA20-DE87-6FF8-73AD-C0F450381706}"/>
          </ac:spMkLst>
        </pc:spChg>
        <pc:spChg chg="add mod ord">
          <ac:chgData name="Mudit Mittal" userId="d637d6ac-18a1-43da-8304-404a484cd065" providerId="ADAL" clId="{E873246E-FCB8-4512-9822-C9EDD242A395}" dt="2024-09-03T15:42:16.034" v="417" actId="20577"/>
          <ac:spMkLst>
            <pc:docMk/>
            <pc:sldMk cId="4223600308" sldId="811"/>
            <ac:spMk id="4" creationId="{E4B5FA64-323D-9138-745C-60C488C10A09}"/>
          </ac:spMkLst>
        </pc:spChg>
      </pc:sldChg>
      <pc:sldChg chg="add">
        <pc:chgData name="Mudit Mittal" userId="d637d6ac-18a1-43da-8304-404a484cd065" providerId="ADAL" clId="{E873246E-FCB8-4512-9822-C9EDD242A395}" dt="2024-09-03T15:54:59.890" v="589"/>
        <pc:sldMkLst>
          <pc:docMk/>
          <pc:sldMk cId="1946216682" sldId="812"/>
        </pc:sldMkLst>
      </pc:sldChg>
      <pc:sldChg chg="delSp modSp new del mod modClrScheme chgLayout">
        <pc:chgData name="Mudit Mittal" userId="d637d6ac-18a1-43da-8304-404a484cd065" providerId="ADAL" clId="{E873246E-FCB8-4512-9822-C9EDD242A395}" dt="2024-09-03T15:54:43.435" v="588" actId="2696"/>
        <pc:sldMkLst>
          <pc:docMk/>
          <pc:sldMk cId="2344704781" sldId="812"/>
        </pc:sldMkLst>
        <pc:spChg chg="mod ord">
          <ac:chgData name="Mudit Mittal" userId="d637d6ac-18a1-43da-8304-404a484cd065" providerId="ADAL" clId="{E873246E-FCB8-4512-9822-C9EDD242A395}" dt="2024-09-03T15:45:15.516" v="554" actId="700"/>
          <ac:spMkLst>
            <pc:docMk/>
            <pc:sldMk cId="2344704781" sldId="812"/>
            <ac:spMk id="2" creationId="{6B4F1927-E214-0EBA-E5B5-4C929884427E}"/>
          </ac:spMkLst>
        </pc:spChg>
        <pc:spChg chg="del">
          <ac:chgData name="Mudit Mittal" userId="d637d6ac-18a1-43da-8304-404a484cd065" providerId="ADAL" clId="{E873246E-FCB8-4512-9822-C9EDD242A395}" dt="2024-09-03T15:45:15.516" v="554" actId="700"/>
          <ac:spMkLst>
            <pc:docMk/>
            <pc:sldMk cId="2344704781" sldId="812"/>
            <ac:spMk id="3" creationId="{84F6C12F-B3F6-F906-4526-BFE0E7F4C4F6}"/>
          </ac:spMkLst>
        </pc:spChg>
        <pc:spChg chg="mod ord">
          <ac:chgData name="Mudit Mittal" userId="d637d6ac-18a1-43da-8304-404a484cd065" providerId="ADAL" clId="{E873246E-FCB8-4512-9822-C9EDD242A395}" dt="2024-09-03T15:45:15.516" v="554" actId="700"/>
          <ac:spMkLst>
            <pc:docMk/>
            <pc:sldMk cId="2344704781" sldId="812"/>
            <ac:spMk id="4" creationId="{2B366D53-1FA2-C0E0-F7C7-E35317CAC85C}"/>
          </ac:spMkLst>
        </pc:spChg>
      </pc:sldChg>
      <pc:sldChg chg="addSp delSp modSp new mod modClrScheme chgLayout">
        <pc:chgData name="Mudit Mittal" userId="d637d6ac-18a1-43da-8304-404a484cd065" providerId="ADAL" clId="{E873246E-FCB8-4512-9822-C9EDD242A395}" dt="2024-09-03T15:47:38.160" v="580" actId="20577"/>
        <pc:sldMkLst>
          <pc:docMk/>
          <pc:sldMk cId="3010085256" sldId="813"/>
        </pc:sldMkLst>
        <pc:spChg chg="del mod ord">
          <ac:chgData name="Mudit Mittal" userId="d637d6ac-18a1-43da-8304-404a484cd065" providerId="ADAL" clId="{E873246E-FCB8-4512-9822-C9EDD242A395}" dt="2024-09-03T15:47:34.098" v="563" actId="700"/>
          <ac:spMkLst>
            <pc:docMk/>
            <pc:sldMk cId="3010085256" sldId="813"/>
            <ac:spMk id="2" creationId="{6D7B1F1F-D499-FB40-4A13-FA4F9799351F}"/>
          </ac:spMkLst>
        </pc:spChg>
        <pc:spChg chg="del">
          <ac:chgData name="Mudit Mittal" userId="d637d6ac-18a1-43da-8304-404a484cd065" providerId="ADAL" clId="{E873246E-FCB8-4512-9822-C9EDD242A395}" dt="2024-09-03T15:47:34.098" v="563" actId="700"/>
          <ac:spMkLst>
            <pc:docMk/>
            <pc:sldMk cId="3010085256" sldId="813"/>
            <ac:spMk id="3" creationId="{ED019A52-B9CF-12E3-B1A3-4AA842BC2BF1}"/>
          </ac:spMkLst>
        </pc:spChg>
        <pc:spChg chg="mod ord">
          <ac:chgData name="Mudit Mittal" userId="d637d6ac-18a1-43da-8304-404a484cd065" providerId="ADAL" clId="{E873246E-FCB8-4512-9822-C9EDD242A395}" dt="2024-09-03T15:47:34.098" v="563" actId="700"/>
          <ac:spMkLst>
            <pc:docMk/>
            <pc:sldMk cId="3010085256" sldId="813"/>
            <ac:spMk id="4" creationId="{CF6DF0AD-6B25-64A7-F4FE-2B56017F49B8}"/>
          </ac:spMkLst>
        </pc:spChg>
        <pc:spChg chg="add mod ord">
          <ac:chgData name="Mudit Mittal" userId="d637d6ac-18a1-43da-8304-404a484cd065" providerId="ADAL" clId="{E873246E-FCB8-4512-9822-C9EDD242A395}" dt="2024-09-03T15:47:38.160" v="580" actId="20577"/>
          <ac:spMkLst>
            <pc:docMk/>
            <pc:sldMk cId="3010085256" sldId="813"/>
            <ac:spMk id="5" creationId="{BF5D631F-927A-25FE-524A-54F23CE86459}"/>
          </ac:spMkLst>
        </pc:spChg>
      </pc:sldChg>
      <pc:sldChg chg="addSp modSp add mod">
        <pc:chgData name="Mudit Mittal" userId="d637d6ac-18a1-43da-8304-404a484cd065" providerId="ADAL" clId="{E873246E-FCB8-4512-9822-C9EDD242A395}" dt="2024-09-03T15:56:42.826" v="673" actId="1076"/>
        <pc:sldMkLst>
          <pc:docMk/>
          <pc:sldMk cId="1769769892" sldId="814"/>
        </pc:sldMkLst>
        <pc:spChg chg="mod">
          <ac:chgData name="Mudit Mittal" userId="d637d6ac-18a1-43da-8304-404a484cd065" providerId="ADAL" clId="{E873246E-FCB8-4512-9822-C9EDD242A395}" dt="2024-09-03T15:54:29.278" v="585" actId="1076"/>
          <ac:spMkLst>
            <pc:docMk/>
            <pc:sldMk cId="1769769892" sldId="814"/>
            <ac:spMk id="14" creationId="{458F1F6E-6B05-F462-D094-8C668153D0E7}"/>
          </ac:spMkLst>
        </pc:spChg>
        <pc:picChg chg="add mod">
          <ac:chgData name="Mudit Mittal" userId="d637d6ac-18a1-43da-8304-404a484cd065" providerId="ADAL" clId="{E873246E-FCB8-4512-9822-C9EDD242A395}" dt="2024-09-03T15:56:42.826" v="673" actId="1076"/>
          <ac:picMkLst>
            <pc:docMk/>
            <pc:sldMk cId="1769769892" sldId="814"/>
            <ac:picMk id="2" creationId="{FCD3E25B-34F4-F9FA-C287-D2EAC5BCCA85}"/>
          </ac:picMkLst>
        </pc:picChg>
        <pc:picChg chg="mod">
          <ac:chgData name="Mudit Mittal" userId="d637d6ac-18a1-43da-8304-404a484cd065" providerId="ADAL" clId="{E873246E-FCB8-4512-9822-C9EDD242A395}" dt="2024-09-03T15:54:34.360" v="587" actId="1076"/>
          <ac:picMkLst>
            <pc:docMk/>
            <pc:sldMk cId="1769769892" sldId="814"/>
            <ac:picMk id="13" creationId="{A2C52C05-A978-05F4-0924-7446C4F28017}"/>
          </ac:picMkLst>
        </pc:picChg>
      </pc:sldChg>
      <pc:sldChg chg="addSp modSp add mod">
        <pc:chgData name="Mudit Mittal" userId="d637d6ac-18a1-43da-8304-404a484cd065" providerId="ADAL" clId="{E873246E-FCB8-4512-9822-C9EDD242A395}" dt="2024-09-03T15:56:33.862" v="671" actId="1076"/>
        <pc:sldMkLst>
          <pc:docMk/>
          <pc:sldMk cId="3334745163" sldId="815"/>
        </pc:sldMkLst>
        <pc:spChg chg="mod">
          <ac:chgData name="Mudit Mittal" userId="d637d6ac-18a1-43da-8304-404a484cd065" providerId="ADAL" clId="{E873246E-FCB8-4512-9822-C9EDD242A395}" dt="2024-09-03T15:56:24.396" v="666" actId="1076"/>
          <ac:spMkLst>
            <pc:docMk/>
            <pc:sldMk cId="3334745163" sldId="815"/>
            <ac:spMk id="14" creationId="{458F1F6E-6B05-F462-D094-8C668153D0E7}"/>
          </ac:spMkLst>
        </pc:spChg>
        <pc:picChg chg="add mod">
          <ac:chgData name="Mudit Mittal" userId="d637d6ac-18a1-43da-8304-404a484cd065" providerId="ADAL" clId="{E873246E-FCB8-4512-9822-C9EDD242A395}" dt="2024-09-03T15:56:30.451" v="669" actId="1076"/>
          <ac:picMkLst>
            <pc:docMk/>
            <pc:sldMk cId="3334745163" sldId="815"/>
            <ac:picMk id="2" creationId="{5F7100C2-C687-47EF-4B77-69071AA68724}"/>
          </ac:picMkLst>
        </pc:picChg>
        <pc:picChg chg="add mod">
          <ac:chgData name="Mudit Mittal" userId="d637d6ac-18a1-43da-8304-404a484cd065" providerId="ADAL" clId="{E873246E-FCB8-4512-9822-C9EDD242A395}" dt="2024-09-03T15:56:33.862" v="671" actId="1076"/>
          <ac:picMkLst>
            <pc:docMk/>
            <pc:sldMk cId="3334745163" sldId="815"/>
            <ac:picMk id="3" creationId="{0DE8DE7D-375A-5164-5FC9-BE8BB9AC76A5}"/>
          </ac:picMkLst>
        </pc:picChg>
        <pc:picChg chg="mod">
          <ac:chgData name="Mudit Mittal" userId="d637d6ac-18a1-43da-8304-404a484cd065" providerId="ADAL" clId="{E873246E-FCB8-4512-9822-C9EDD242A395}" dt="2024-09-03T15:56:27.067" v="667" actId="1076"/>
          <ac:picMkLst>
            <pc:docMk/>
            <pc:sldMk cId="3334745163" sldId="815"/>
            <ac:picMk id="13" creationId="{A2C52C05-A978-05F4-0924-7446C4F28017}"/>
          </ac:picMkLst>
        </pc:picChg>
      </pc:sldChg>
      <pc:sldChg chg="addSp modSp add mod">
        <pc:chgData name="Mudit Mittal" userId="d637d6ac-18a1-43da-8304-404a484cd065" providerId="ADAL" clId="{E873246E-FCB8-4512-9822-C9EDD242A395}" dt="2024-09-03T15:58:36.354" v="685" actId="1076"/>
        <pc:sldMkLst>
          <pc:docMk/>
          <pc:sldMk cId="2517955544" sldId="816"/>
        </pc:sldMkLst>
        <pc:spChg chg="mod">
          <ac:chgData name="Mudit Mittal" userId="d637d6ac-18a1-43da-8304-404a484cd065" providerId="ADAL" clId="{E873246E-FCB8-4512-9822-C9EDD242A395}" dt="2024-09-03T15:58:36.354" v="685" actId="1076"/>
          <ac:spMkLst>
            <pc:docMk/>
            <pc:sldMk cId="2517955544" sldId="816"/>
            <ac:spMk id="14" creationId="{458F1F6E-6B05-F462-D094-8C668153D0E7}"/>
          </ac:spMkLst>
        </pc:spChg>
        <pc:picChg chg="add mod">
          <ac:chgData name="Mudit Mittal" userId="d637d6ac-18a1-43da-8304-404a484cd065" providerId="ADAL" clId="{E873246E-FCB8-4512-9822-C9EDD242A395}" dt="2024-09-03T15:58:33.905" v="684" actId="1076"/>
          <ac:picMkLst>
            <pc:docMk/>
            <pc:sldMk cId="2517955544" sldId="816"/>
            <ac:picMk id="6" creationId="{8EE4C7F6-7E7D-015E-A632-AC72BA57CCBB}"/>
          </ac:picMkLst>
        </pc:picChg>
      </pc:sldChg>
      <pc:sldChg chg="modSp add mod">
        <pc:chgData name="Mudit Mittal" userId="d637d6ac-18a1-43da-8304-404a484cd065" providerId="ADAL" clId="{E873246E-FCB8-4512-9822-C9EDD242A395}" dt="2024-09-04T03:10:27.521" v="912" actId="20577"/>
        <pc:sldMkLst>
          <pc:docMk/>
          <pc:sldMk cId="2917391387" sldId="817"/>
        </pc:sldMkLst>
        <pc:spChg chg="mod">
          <ac:chgData name="Mudit Mittal" userId="d637d6ac-18a1-43da-8304-404a484cd065" providerId="ADAL" clId="{E873246E-FCB8-4512-9822-C9EDD242A395}" dt="2024-09-04T03:10:27.521" v="912" actId="20577"/>
          <ac:spMkLst>
            <pc:docMk/>
            <pc:sldMk cId="2917391387" sldId="817"/>
            <ac:spMk id="2" creationId="{41ADD202-F153-7F42-BF47-245EF77A69C5}"/>
          </ac:spMkLst>
        </pc:spChg>
      </pc:sldChg>
      <pc:sldChg chg="modSp add mod">
        <pc:chgData name="Mudit Mittal" userId="d637d6ac-18a1-43da-8304-404a484cd065" providerId="ADAL" clId="{E873246E-FCB8-4512-9822-C9EDD242A395}" dt="2024-09-04T09:51:36.351" v="1302" actId="20577"/>
        <pc:sldMkLst>
          <pc:docMk/>
          <pc:sldMk cId="3943796985" sldId="818"/>
        </pc:sldMkLst>
        <pc:graphicFrameChg chg="modGraphic">
          <ac:chgData name="Mudit Mittal" userId="d637d6ac-18a1-43da-8304-404a484cd065" providerId="ADAL" clId="{E873246E-FCB8-4512-9822-C9EDD242A395}" dt="2024-09-04T09:51:36.351" v="1302" actId="20577"/>
          <ac:graphicFrameMkLst>
            <pc:docMk/>
            <pc:sldMk cId="3943796985" sldId="818"/>
            <ac:graphicFrameMk id="9" creationId="{6CBA2513-5150-9843-8C9A-EEA2F006BE70}"/>
          </ac:graphicFrameMkLst>
        </pc:graphicFrameChg>
      </pc:sldChg>
      <pc:sldChg chg="addSp delSp modSp add mod">
        <pc:chgData name="Mudit Mittal" userId="d637d6ac-18a1-43da-8304-404a484cd065" providerId="ADAL" clId="{E873246E-FCB8-4512-9822-C9EDD242A395}" dt="2024-09-05T04:31:03.558" v="1432" actId="13822"/>
        <pc:sldMkLst>
          <pc:docMk/>
          <pc:sldMk cId="2650072642" sldId="819"/>
        </pc:sldMkLst>
        <pc:spChg chg="add mod">
          <ac:chgData name="Mudit Mittal" userId="d637d6ac-18a1-43da-8304-404a484cd065" providerId="ADAL" clId="{E873246E-FCB8-4512-9822-C9EDD242A395}" dt="2024-09-05T04:18:15.555" v="1319" actId="20577"/>
          <ac:spMkLst>
            <pc:docMk/>
            <pc:sldMk cId="2650072642" sldId="819"/>
            <ac:spMk id="2" creationId="{48D3C32B-9565-E175-8BF2-B9C4FB27C4E7}"/>
          </ac:spMkLst>
        </pc:spChg>
        <pc:spChg chg="add mod">
          <ac:chgData name="Mudit Mittal" userId="d637d6ac-18a1-43da-8304-404a484cd065" providerId="ADAL" clId="{E873246E-FCB8-4512-9822-C9EDD242A395}" dt="2024-09-05T04:19:31.638" v="1350" actId="6549"/>
          <ac:spMkLst>
            <pc:docMk/>
            <pc:sldMk cId="2650072642" sldId="819"/>
            <ac:spMk id="5" creationId="{9BD983F9-FEFF-883B-E11A-A7B545A20936}"/>
          </ac:spMkLst>
        </pc:spChg>
        <pc:spChg chg="add mod">
          <ac:chgData name="Mudit Mittal" userId="d637d6ac-18a1-43da-8304-404a484cd065" providerId="ADAL" clId="{E873246E-FCB8-4512-9822-C9EDD242A395}" dt="2024-09-05T04:21:24.470" v="1366" actId="20577"/>
          <ac:spMkLst>
            <pc:docMk/>
            <pc:sldMk cId="2650072642" sldId="819"/>
            <ac:spMk id="13" creationId="{04D2B0E0-6B7F-246D-7DB3-AE5BD37F78E0}"/>
          </ac:spMkLst>
        </pc:spChg>
        <pc:spChg chg="add mod">
          <ac:chgData name="Mudit Mittal" userId="d637d6ac-18a1-43da-8304-404a484cd065" providerId="ADAL" clId="{E873246E-FCB8-4512-9822-C9EDD242A395}" dt="2024-09-05T04:31:03.558" v="1432" actId="13822"/>
          <ac:spMkLst>
            <pc:docMk/>
            <pc:sldMk cId="2650072642" sldId="819"/>
            <ac:spMk id="16" creationId="{A99C881C-8E81-9EC3-F0DF-3AF1083A74ED}"/>
          </ac:spMkLst>
        </pc:spChg>
        <pc:spChg chg="mod">
          <ac:chgData name="Mudit Mittal" userId="d637d6ac-18a1-43da-8304-404a484cd065" providerId="ADAL" clId="{E873246E-FCB8-4512-9822-C9EDD242A395}" dt="2024-09-05T04:30:44.610" v="1397" actId="1076"/>
          <ac:spMkLst>
            <pc:docMk/>
            <pc:sldMk cId="2650072642" sldId="819"/>
            <ac:spMk id="155" creationId="{00000000-0000-0000-0000-000000000000}"/>
          </ac:spMkLst>
        </pc:spChg>
        <pc:cxnChg chg="add">
          <ac:chgData name="Mudit Mittal" userId="d637d6ac-18a1-43da-8304-404a484cd065" providerId="ADAL" clId="{E873246E-FCB8-4512-9822-C9EDD242A395}" dt="2024-09-05T04:18:21.327" v="1320" actId="11529"/>
          <ac:cxnSpMkLst>
            <pc:docMk/>
            <pc:sldMk cId="2650072642" sldId="819"/>
            <ac:cxnSpMk id="4" creationId="{E55C6585-92C1-4C99-75C4-6464202163B8}"/>
          </ac:cxnSpMkLst>
        </pc:cxnChg>
        <pc:cxnChg chg="add del mod">
          <ac:chgData name="Mudit Mittal" userId="d637d6ac-18a1-43da-8304-404a484cd065" providerId="ADAL" clId="{E873246E-FCB8-4512-9822-C9EDD242A395}" dt="2024-09-05T04:19:46.515" v="1354" actId="478"/>
          <ac:cxnSpMkLst>
            <pc:docMk/>
            <pc:sldMk cId="2650072642" sldId="819"/>
            <ac:cxnSpMk id="6" creationId="{AD7BB604-597F-30AD-E7D0-2B9EDDE60613}"/>
          </ac:cxnSpMkLst>
        </pc:cxnChg>
        <pc:cxnChg chg="add">
          <ac:chgData name="Mudit Mittal" userId="d637d6ac-18a1-43da-8304-404a484cd065" providerId="ADAL" clId="{E873246E-FCB8-4512-9822-C9EDD242A395}" dt="2024-09-05T04:19:52.194" v="1355" actId="11529"/>
          <ac:cxnSpMkLst>
            <pc:docMk/>
            <pc:sldMk cId="2650072642" sldId="819"/>
            <ac:cxnSpMk id="10" creationId="{0F06E89B-3F9C-ED5F-CE88-C45777CE6163}"/>
          </ac:cxnSpMkLst>
        </pc:cxnChg>
        <pc:cxnChg chg="add">
          <ac:chgData name="Mudit Mittal" userId="d637d6ac-18a1-43da-8304-404a484cd065" providerId="ADAL" clId="{E873246E-FCB8-4512-9822-C9EDD242A395}" dt="2024-09-05T04:21:16.771" v="1356" actId="11529"/>
          <ac:cxnSpMkLst>
            <pc:docMk/>
            <pc:sldMk cId="2650072642" sldId="819"/>
            <ac:cxnSpMk id="12" creationId="{4130C89B-363B-0BA4-927D-9EB57EAB1836}"/>
          </ac:cxnSpMkLst>
        </pc:cxnChg>
        <pc:cxnChg chg="add">
          <ac:chgData name="Mudit Mittal" userId="d637d6ac-18a1-43da-8304-404a484cd065" providerId="ADAL" clId="{E873246E-FCB8-4512-9822-C9EDD242A395}" dt="2024-09-05T04:21:59.468" v="1367" actId="11529"/>
          <ac:cxnSpMkLst>
            <pc:docMk/>
            <pc:sldMk cId="2650072642" sldId="819"/>
            <ac:cxnSpMk id="15" creationId="{6F7FAA47-A4C6-AEAE-F235-55D4289AA0E8}"/>
          </ac:cxnSpMkLst>
        </pc:cxnChg>
      </pc:sldChg>
      <pc:sldChg chg="add">
        <pc:chgData name="Mudit Mittal" userId="d637d6ac-18a1-43da-8304-404a484cd065" providerId="ADAL" clId="{E873246E-FCB8-4512-9822-C9EDD242A395}" dt="2024-09-06T12:13:06.758" v="1518"/>
        <pc:sldMkLst>
          <pc:docMk/>
          <pc:sldMk cId="922819709" sldId="823"/>
        </pc:sldMkLst>
      </pc:sldChg>
      <pc:sldMasterChg chg="modSp mod delSldLayout">
        <pc:chgData name="Mudit Mittal" userId="d637d6ac-18a1-43da-8304-404a484cd065" providerId="ADAL" clId="{E873246E-FCB8-4512-9822-C9EDD242A395}" dt="2024-09-05T04:56:04.988" v="1447" actId="20577"/>
        <pc:sldMasterMkLst>
          <pc:docMk/>
          <pc:sldMasterMk cId="1761968020" sldId="2147483677"/>
        </pc:sldMasterMkLst>
        <pc:spChg chg="mod">
          <ac:chgData name="Mudit Mittal" userId="d637d6ac-18a1-43da-8304-404a484cd065" providerId="ADAL" clId="{E873246E-FCB8-4512-9822-C9EDD242A395}" dt="2024-09-05T04:56:04.988" v="1447" actId="20577"/>
          <ac:spMkLst>
            <pc:docMk/>
            <pc:sldMasterMk cId="1761968020" sldId="2147483677"/>
            <ac:spMk id="10" creationId="{00000000-0000-0000-0000-000000000000}"/>
          </ac:spMkLst>
        </pc:spChg>
        <pc:sldLayoutChg chg="del">
          <pc:chgData name="Mudit Mittal" userId="d637d6ac-18a1-43da-8304-404a484cd065" providerId="ADAL" clId="{E873246E-FCB8-4512-9822-C9EDD242A395}" dt="2024-09-03T15:57:41.375" v="678" actId="2696"/>
          <pc:sldLayoutMkLst>
            <pc:docMk/>
            <pc:sldMasterMk cId="1761968020" sldId="2147483677"/>
            <pc:sldLayoutMk cId="1975730601" sldId="2147483683"/>
          </pc:sldLayoutMkLst>
        </pc:sldLayoutChg>
      </pc:sldMasterChg>
    </pc:docChg>
  </pc:docChgLst>
  <pc:docChgLst>
    <pc:chgData name="Ketaki Patwardhan" userId="S::ketakipatwardhan@blue-kei.com::a1c5eb7b-a851-48ad-8a31-4cb397a9519e" providerId="AD" clId="Web-{05F5A3FE-DBEF-6176-DF28-3FD9EEC89CBD}"/>
    <pc:docChg chg="delSld modSld sldOrd">
      <pc:chgData name="Ketaki Patwardhan" userId="S::ketakipatwardhan@blue-kei.com::a1c5eb7b-a851-48ad-8a31-4cb397a9519e" providerId="AD" clId="Web-{05F5A3FE-DBEF-6176-DF28-3FD9EEC89CBD}" dt="2024-08-29T12:57:28.734" v="14" actId="14100"/>
      <pc:docMkLst>
        <pc:docMk/>
      </pc:docMkLst>
      <pc:sldChg chg="addSp delSp modSp">
        <pc:chgData name="Ketaki Patwardhan" userId="S::ketakipatwardhan@blue-kei.com::a1c5eb7b-a851-48ad-8a31-4cb397a9519e" providerId="AD" clId="Web-{05F5A3FE-DBEF-6176-DF28-3FD9EEC89CBD}" dt="2024-08-29T12:41:52.863" v="3"/>
        <pc:sldMkLst>
          <pc:docMk/>
          <pc:sldMk cId="332578786" sldId="341"/>
        </pc:sldMkLst>
        <pc:picChg chg="add del mod">
          <ac:chgData name="Ketaki Patwardhan" userId="S::ketakipatwardhan@blue-kei.com::a1c5eb7b-a851-48ad-8a31-4cb397a9519e" providerId="AD" clId="Web-{05F5A3FE-DBEF-6176-DF28-3FD9EEC89CBD}" dt="2024-08-29T12:41:52.863" v="3"/>
          <ac:picMkLst>
            <pc:docMk/>
            <pc:sldMk cId="332578786" sldId="341"/>
            <ac:picMk id="2" creationId="{87430035-2C79-EC18-1644-027C6D448665}"/>
          </ac:picMkLst>
        </pc:picChg>
      </pc:sldChg>
      <pc:sldChg chg="ord">
        <pc:chgData name="Ketaki Patwardhan" userId="S::ketakipatwardhan@blue-kei.com::a1c5eb7b-a851-48ad-8a31-4cb397a9519e" providerId="AD" clId="Web-{05F5A3FE-DBEF-6176-DF28-3FD9EEC89CBD}" dt="2024-08-29T12:44:48.506" v="8"/>
        <pc:sldMkLst>
          <pc:docMk/>
          <pc:sldMk cId="1008281933" sldId="700"/>
        </pc:sldMkLst>
      </pc:sldChg>
      <pc:sldChg chg="addSp modSp">
        <pc:chgData name="Ketaki Patwardhan" userId="S::ketakipatwardhan@blue-kei.com::a1c5eb7b-a851-48ad-8a31-4cb397a9519e" providerId="AD" clId="Web-{05F5A3FE-DBEF-6176-DF28-3FD9EEC89CBD}" dt="2024-08-29T12:57:28.734" v="14" actId="14100"/>
        <pc:sldMkLst>
          <pc:docMk/>
          <pc:sldMk cId="2374048004" sldId="703"/>
        </pc:sldMkLst>
        <pc:picChg chg="add mod">
          <ac:chgData name="Ketaki Patwardhan" userId="S::ketakipatwardhan@blue-kei.com::a1c5eb7b-a851-48ad-8a31-4cb397a9519e" providerId="AD" clId="Web-{05F5A3FE-DBEF-6176-DF28-3FD9EEC89CBD}" dt="2024-08-29T12:57:28.734" v="14" actId="14100"/>
          <ac:picMkLst>
            <pc:docMk/>
            <pc:sldMk cId="2374048004" sldId="703"/>
            <ac:picMk id="3" creationId="{05426FBE-CB8A-8D12-2F79-C067B805B2C6}"/>
          </ac:picMkLst>
        </pc:picChg>
      </pc:sldChg>
      <pc:sldChg chg="del">
        <pc:chgData name="Ketaki Patwardhan" userId="S::ketakipatwardhan@blue-kei.com::a1c5eb7b-a851-48ad-8a31-4cb397a9519e" providerId="AD" clId="Web-{05F5A3FE-DBEF-6176-DF28-3FD9EEC89CBD}" dt="2024-08-29T12:56:30.436" v="9"/>
        <pc:sldMkLst>
          <pc:docMk/>
          <pc:sldMk cId="454814370" sldId="705"/>
        </pc:sldMkLst>
      </pc:sldChg>
      <pc:sldChg chg="del">
        <pc:chgData name="Ketaki Patwardhan" userId="S::ketakipatwardhan@blue-kei.com::a1c5eb7b-a851-48ad-8a31-4cb397a9519e" providerId="AD" clId="Web-{05F5A3FE-DBEF-6176-DF28-3FD9EEC89CBD}" dt="2024-08-29T12:56:31.921" v="10"/>
        <pc:sldMkLst>
          <pc:docMk/>
          <pc:sldMk cId="2927193166" sldId="706"/>
        </pc:sldMkLst>
      </pc:sldChg>
      <pc:sldChg chg="addSp modSp">
        <pc:chgData name="Ketaki Patwardhan" userId="S::ketakipatwardhan@blue-kei.com::a1c5eb7b-a851-48ad-8a31-4cb397a9519e" providerId="AD" clId="Web-{05F5A3FE-DBEF-6176-DF28-3FD9EEC89CBD}" dt="2024-08-29T12:42:22.270" v="7" actId="1076"/>
        <pc:sldMkLst>
          <pc:docMk/>
          <pc:sldMk cId="4241343505" sldId="752"/>
        </pc:sldMkLst>
        <pc:picChg chg="add mod">
          <ac:chgData name="Ketaki Patwardhan" userId="S::ketakipatwardhan@blue-kei.com::a1c5eb7b-a851-48ad-8a31-4cb397a9519e" providerId="AD" clId="Web-{05F5A3FE-DBEF-6176-DF28-3FD9EEC89CBD}" dt="2024-08-29T12:42:22.270" v="7" actId="1076"/>
          <ac:picMkLst>
            <pc:docMk/>
            <pc:sldMk cId="4241343505" sldId="752"/>
            <ac:picMk id="5" creationId="{D03E62BE-C878-07F2-F6A0-CAB936B674EF}"/>
          </ac:picMkLst>
        </pc:picChg>
      </pc:sldChg>
    </pc:docChg>
  </pc:docChgLst>
  <pc:docChgLst>
    <pc:chgData name="Ketaki Patwardhan" userId="S::ketakipatwardhan@blue-kei.com::a1c5eb7b-a851-48ad-8a31-4cb397a9519e" providerId="AD" clId="Web-{2B0C9DF3-266E-17B8-9428-2A22704FB709}"/>
    <pc:docChg chg="addSld modSld">
      <pc:chgData name="Ketaki Patwardhan" userId="S::ketakipatwardhan@blue-kei.com::a1c5eb7b-a851-48ad-8a31-4cb397a9519e" providerId="AD" clId="Web-{2B0C9DF3-266E-17B8-9428-2A22704FB709}" dt="2024-08-30T13:14:57.003" v="5" actId="20577"/>
      <pc:docMkLst>
        <pc:docMk/>
      </pc:docMkLst>
      <pc:sldChg chg="delSp modSp add replId">
        <pc:chgData name="Ketaki Patwardhan" userId="S::ketakipatwardhan@blue-kei.com::a1c5eb7b-a851-48ad-8a31-4cb397a9519e" providerId="AD" clId="Web-{2B0C9DF3-266E-17B8-9428-2A22704FB709}" dt="2024-08-30T13:14:57.003" v="5" actId="20577"/>
        <pc:sldMkLst>
          <pc:docMk/>
          <pc:sldMk cId="1291887321" sldId="804"/>
        </pc:sldMkLst>
        <pc:spChg chg="mod">
          <ac:chgData name="Ketaki Patwardhan" userId="S::ketakipatwardhan@blue-kei.com::a1c5eb7b-a851-48ad-8a31-4cb397a9519e" providerId="AD" clId="Web-{2B0C9DF3-266E-17B8-9428-2A22704FB709}" dt="2024-08-30T13:14:57.003" v="5" actId="20577"/>
          <ac:spMkLst>
            <pc:docMk/>
            <pc:sldMk cId="1291887321" sldId="804"/>
            <ac:spMk id="7" creationId="{A5EC0868-F9FA-5AF6-3744-785834C14C28}"/>
          </ac:spMkLst>
        </pc:spChg>
        <pc:picChg chg="del">
          <ac:chgData name="Ketaki Patwardhan" userId="S::ketakipatwardhan@blue-kei.com::a1c5eb7b-a851-48ad-8a31-4cb397a9519e" providerId="AD" clId="Web-{2B0C9DF3-266E-17B8-9428-2A22704FB709}" dt="2024-08-30T13:14:49.221" v="1"/>
          <ac:picMkLst>
            <pc:docMk/>
            <pc:sldMk cId="1291887321" sldId="804"/>
            <ac:picMk id="8" creationId="{042B98DE-2DFA-A291-CD0C-4FB99008F814}"/>
          </ac:picMkLst>
        </pc:picChg>
        <pc:picChg chg="del">
          <ac:chgData name="Ketaki Patwardhan" userId="S::ketakipatwardhan@blue-kei.com::a1c5eb7b-a851-48ad-8a31-4cb397a9519e" providerId="AD" clId="Web-{2B0C9DF3-266E-17B8-9428-2A22704FB709}" dt="2024-08-30T13:14:49.940" v="2"/>
          <ac:picMkLst>
            <pc:docMk/>
            <pc:sldMk cId="1291887321" sldId="804"/>
            <ac:picMk id="11" creationId="{AAE6F4B2-4761-AA8A-4D1C-A6FFE4326C00}"/>
          </ac:picMkLst>
        </pc:picChg>
      </pc:sldChg>
    </pc:docChg>
  </pc:docChgLst>
  <pc:docChgLst>
    <pc:chgData name="Ashutosh Dumbre" userId="S::ashutoshdumbre@blue-kei.com::2c13ddd7-70e2-4292-9666-be7b4797e06b" providerId="AD" clId="Web-{D5F1C2E3-D0A8-33E5-91B0-C5F1FDD81E4C}"/>
    <pc:docChg chg="sldOrd">
      <pc:chgData name="Ashutosh Dumbre" userId="S::ashutoshdumbre@blue-kei.com::2c13ddd7-70e2-4292-9666-be7b4797e06b" providerId="AD" clId="Web-{D5F1C2E3-D0A8-33E5-91B0-C5F1FDD81E4C}" dt="2024-09-10T08:12:27.761" v="0"/>
      <pc:docMkLst>
        <pc:docMk/>
      </pc:docMkLst>
      <pc:sldChg chg="ord">
        <pc:chgData name="Ashutosh Dumbre" userId="S::ashutoshdumbre@blue-kei.com::2c13ddd7-70e2-4292-9666-be7b4797e06b" providerId="AD" clId="Web-{D5F1C2E3-D0A8-33E5-91B0-C5F1FDD81E4C}" dt="2024-09-10T08:12:27.761" v="0"/>
        <pc:sldMkLst>
          <pc:docMk/>
          <pc:sldMk cId="3943796985" sldId="818"/>
        </pc:sldMkLst>
      </pc:sldChg>
    </pc:docChg>
  </pc:docChgLst>
  <pc:docChgLst>
    <pc:chgData name="Ketaki Patwardhan" userId="S::ketakipatwardhan@blue-kei.com::a1c5eb7b-a851-48ad-8a31-4cb397a9519e" providerId="AD" clId="Web-{3306EA85-1D05-4DB4-4285-FD0972E77B24}"/>
    <pc:docChg chg="addSld delSld modSld sldOrd">
      <pc:chgData name="Ketaki Patwardhan" userId="S::ketakipatwardhan@blue-kei.com::a1c5eb7b-a851-48ad-8a31-4cb397a9519e" providerId="AD" clId="Web-{3306EA85-1D05-4DB4-4285-FD0972E77B24}" dt="2024-08-29T11:11:13.976" v="338"/>
      <pc:docMkLst>
        <pc:docMk/>
      </pc:docMkLst>
      <pc:sldChg chg="del">
        <pc:chgData name="Ketaki Patwardhan" userId="S::ketakipatwardhan@blue-kei.com::a1c5eb7b-a851-48ad-8a31-4cb397a9519e" providerId="AD" clId="Web-{3306EA85-1D05-4DB4-4285-FD0972E77B24}" dt="2024-08-29T11:06:39.092" v="322"/>
        <pc:sldMkLst>
          <pc:docMk/>
          <pc:sldMk cId="4092964721" sldId="266"/>
        </pc:sldMkLst>
      </pc:sldChg>
      <pc:sldChg chg="del">
        <pc:chgData name="Ketaki Patwardhan" userId="S::ketakipatwardhan@blue-kei.com::a1c5eb7b-a851-48ad-8a31-4cb397a9519e" providerId="AD" clId="Web-{3306EA85-1D05-4DB4-4285-FD0972E77B24}" dt="2024-08-29T10:14:57.560" v="149"/>
        <pc:sldMkLst>
          <pc:docMk/>
          <pc:sldMk cId="0" sldId="277"/>
        </pc:sldMkLst>
      </pc:sldChg>
      <pc:sldChg chg="ord">
        <pc:chgData name="Ketaki Patwardhan" userId="S::ketakipatwardhan@blue-kei.com::a1c5eb7b-a851-48ad-8a31-4cb397a9519e" providerId="AD" clId="Web-{3306EA85-1D05-4DB4-4285-FD0972E77B24}" dt="2024-08-29T10:47:23.684" v="253"/>
        <pc:sldMkLst>
          <pc:docMk/>
          <pc:sldMk cId="3709093639" sldId="281"/>
        </pc:sldMkLst>
      </pc:sldChg>
      <pc:sldChg chg="addSp delSp modSp add del">
        <pc:chgData name="Ketaki Patwardhan" userId="S::ketakipatwardhan@blue-kei.com::a1c5eb7b-a851-48ad-8a31-4cb397a9519e" providerId="AD" clId="Web-{3306EA85-1D05-4DB4-4285-FD0972E77B24}" dt="2024-08-29T10:13:32.338" v="138"/>
        <pc:sldMkLst>
          <pc:docMk/>
          <pc:sldMk cId="3374766157" sldId="303"/>
        </pc:sldMkLst>
        <pc:spChg chg="add mod">
          <ac:chgData name="Ketaki Patwardhan" userId="S::ketakipatwardhan@blue-kei.com::a1c5eb7b-a851-48ad-8a31-4cb397a9519e" providerId="AD" clId="Web-{3306EA85-1D05-4DB4-4285-FD0972E77B24}" dt="2024-08-29T10:13:26.650" v="135"/>
          <ac:spMkLst>
            <pc:docMk/>
            <pc:sldMk cId="3374766157" sldId="303"/>
            <ac:spMk id="3" creationId="{CAB1D5D6-D438-685B-C97E-6B52776AAB4F}"/>
          </ac:spMkLst>
        </pc:spChg>
        <pc:spChg chg="del mod">
          <ac:chgData name="Ketaki Patwardhan" userId="S::ketakipatwardhan@blue-kei.com::a1c5eb7b-a851-48ad-8a31-4cb397a9519e" providerId="AD" clId="Web-{3306EA85-1D05-4DB4-4285-FD0972E77B24}" dt="2024-08-29T10:13:26.650" v="135"/>
          <ac:spMkLst>
            <pc:docMk/>
            <pc:sldMk cId="3374766157" sldId="303"/>
            <ac:spMk id="130" creationId="{00000000-0000-0000-0000-000000000000}"/>
          </ac:spMkLst>
        </pc:spChg>
      </pc:sldChg>
      <pc:sldChg chg="ord">
        <pc:chgData name="Ketaki Patwardhan" userId="S::ketakipatwardhan@blue-kei.com::a1c5eb7b-a851-48ad-8a31-4cb397a9519e" providerId="AD" clId="Web-{3306EA85-1D05-4DB4-4285-FD0972E77B24}" dt="2024-08-29T11:09:37.738" v="327"/>
        <pc:sldMkLst>
          <pc:docMk/>
          <pc:sldMk cId="1510158576" sldId="318"/>
        </pc:sldMkLst>
      </pc:sldChg>
      <pc:sldChg chg="modSp">
        <pc:chgData name="Ketaki Patwardhan" userId="S::ketakipatwardhan@blue-kei.com::a1c5eb7b-a851-48ad-8a31-4cb397a9519e" providerId="AD" clId="Web-{3306EA85-1D05-4DB4-4285-FD0972E77B24}" dt="2024-08-29T10:14:55.622" v="148" actId="20577"/>
        <pc:sldMkLst>
          <pc:docMk/>
          <pc:sldMk cId="3254655797" sldId="333"/>
        </pc:sldMkLst>
        <pc:spChg chg="mod">
          <ac:chgData name="Ketaki Patwardhan" userId="S::ketakipatwardhan@blue-kei.com::a1c5eb7b-a851-48ad-8a31-4cb397a9519e" providerId="AD" clId="Web-{3306EA85-1D05-4DB4-4285-FD0972E77B24}" dt="2024-08-29T10:14:22.512" v="143" actId="20577"/>
          <ac:spMkLst>
            <pc:docMk/>
            <pc:sldMk cId="3254655797" sldId="333"/>
            <ac:spMk id="74" creationId="{00000000-0000-0000-0000-000000000000}"/>
          </ac:spMkLst>
        </pc:spChg>
        <pc:spChg chg="mod">
          <ac:chgData name="Ketaki Patwardhan" userId="S::ketakipatwardhan@blue-kei.com::a1c5eb7b-a851-48ad-8a31-4cb397a9519e" providerId="AD" clId="Web-{3306EA85-1D05-4DB4-4285-FD0972E77B24}" dt="2024-08-29T10:14:55.622" v="148" actId="20577"/>
          <ac:spMkLst>
            <pc:docMk/>
            <pc:sldMk cId="3254655797" sldId="333"/>
            <ac:spMk id="75" creationId="{00000000-0000-0000-0000-000000000000}"/>
          </ac:spMkLst>
        </pc:spChg>
      </pc:sldChg>
      <pc:sldChg chg="del ord">
        <pc:chgData name="Ketaki Patwardhan" userId="S::ketakipatwardhan@blue-kei.com::a1c5eb7b-a851-48ad-8a31-4cb397a9519e" providerId="AD" clId="Web-{3306EA85-1D05-4DB4-4285-FD0972E77B24}" dt="2024-08-29T10:19:30.663" v="176"/>
        <pc:sldMkLst>
          <pc:docMk/>
          <pc:sldMk cId="3215543963" sldId="335"/>
        </pc:sldMkLst>
      </pc:sldChg>
      <pc:sldChg chg="ord">
        <pc:chgData name="Ketaki Patwardhan" userId="S::ketakipatwardhan@blue-kei.com::a1c5eb7b-a851-48ad-8a31-4cb397a9519e" providerId="AD" clId="Web-{3306EA85-1D05-4DB4-4285-FD0972E77B24}" dt="2024-08-29T10:15:08.826" v="150"/>
        <pc:sldMkLst>
          <pc:docMk/>
          <pc:sldMk cId="34941607" sldId="339"/>
        </pc:sldMkLst>
      </pc:sldChg>
      <pc:sldChg chg="modSp">
        <pc:chgData name="Ketaki Patwardhan" userId="S::ketakipatwardhan@blue-kei.com::a1c5eb7b-a851-48ad-8a31-4cb397a9519e" providerId="AD" clId="Web-{3306EA85-1D05-4DB4-4285-FD0972E77B24}" dt="2024-08-29T10:16:24" v="155" actId="20577"/>
        <pc:sldMkLst>
          <pc:docMk/>
          <pc:sldMk cId="332578786" sldId="341"/>
        </pc:sldMkLst>
        <pc:spChg chg="mod">
          <ac:chgData name="Ketaki Patwardhan" userId="S::ketakipatwardhan@blue-kei.com::a1c5eb7b-a851-48ad-8a31-4cb397a9519e" providerId="AD" clId="Web-{3306EA85-1D05-4DB4-4285-FD0972E77B24}" dt="2024-08-29T10:16:24" v="155" actId="20577"/>
          <ac:spMkLst>
            <pc:docMk/>
            <pc:sldMk cId="332578786" sldId="341"/>
            <ac:spMk id="5" creationId="{2D9740F1-BE32-0748-B7F3-17EAD9B9E869}"/>
          </ac:spMkLst>
        </pc:spChg>
      </pc:sldChg>
      <pc:sldChg chg="del">
        <pc:chgData name="Ketaki Patwardhan" userId="S::ketakipatwardhan@blue-kei.com::a1c5eb7b-a851-48ad-8a31-4cb397a9519e" providerId="AD" clId="Web-{3306EA85-1D05-4DB4-4285-FD0972E77B24}" dt="2024-08-29T11:06:39.092" v="321"/>
        <pc:sldMkLst>
          <pc:docMk/>
          <pc:sldMk cId="341852309" sldId="342"/>
        </pc:sldMkLst>
      </pc:sldChg>
      <pc:sldChg chg="modSp">
        <pc:chgData name="Ketaki Patwardhan" userId="S::ketakipatwardhan@blue-kei.com::a1c5eb7b-a851-48ad-8a31-4cb397a9519e" providerId="AD" clId="Web-{3306EA85-1D05-4DB4-4285-FD0972E77B24}" dt="2024-08-29T07:24:33.534" v="56" actId="20577"/>
        <pc:sldMkLst>
          <pc:docMk/>
          <pc:sldMk cId="631510968" sldId="343"/>
        </pc:sldMkLst>
        <pc:spChg chg="mod">
          <ac:chgData name="Ketaki Patwardhan" userId="S::ketakipatwardhan@blue-kei.com::a1c5eb7b-a851-48ad-8a31-4cb397a9519e" providerId="AD" clId="Web-{3306EA85-1D05-4DB4-4285-FD0972E77B24}" dt="2024-08-29T07:24:33.534" v="56" actId="20577"/>
          <ac:spMkLst>
            <pc:docMk/>
            <pc:sldMk cId="631510968" sldId="343"/>
            <ac:spMk id="3" creationId="{6B7A0D6A-1649-7B45-AC0B-10409303ABB0}"/>
          </ac:spMkLst>
        </pc:spChg>
      </pc:sldChg>
      <pc:sldChg chg="del">
        <pc:chgData name="Ketaki Patwardhan" userId="S::ketakipatwardhan@blue-kei.com::a1c5eb7b-a851-48ad-8a31-4cb397a9519e" providerId="AD" clId="Web-{3306EA85-1D05-4DB4-4285-FD0972E77B24}" dt="2024-08-29T11:06:39.092" v="323"/>
        <pc:sldMkLst>
          <pc:docMk/>
          <pc:sldMk cId="1728053386" sldId="348"/>
        </pc:sldMkLst>
      </pc:sldChg>
      <pc:sldChg chg="del">
        <pc:chgData name="Ketaki Patwardhan" userId="S::ketakipatwardhan@blue-kei.com::a1c5eb7b-a851-48ad-8a31-4cb397a9519e" providerId="AD" clId="Web-{3306EA85-1D05-4DB4-4285-FD0972E77B24}" dt="2024-08-29T10:58:29.622" v="265"/>
        <pc:sldMkLst>
          <pc:docMk/>
          <pc:sldMk cId="527393581" sldId="536"/>
        </pc:sldMkLst>
      </pc:sldChg>
      <pc:sldChg chg="mod ord modShow">
        <pc:chgData name="Ketaki Patwardhan" userId="S::ketakipatwardhan@blue-kei.com::a1c5eb7b-a851-48ad-8a31-4cb397a9519e" providerId="AD" clId="Web-{3306EA85-1D05-4DB4-4285-FD0972E77B24}" dt="2024-08-29T10:47:26.153" v="254"/>
        <pc:sldMkLst>
          <pc:docMk/>
          <pc:sldMk cId="3774241996" sldId="544"/>
        </pc:sldMkLst>
      </pc:sldChg>
      <pc:sldChg chg="del">
        <pc:chgData name="Ketaki Patwardhan" userId="S::ketakipatwardhan@blue-kei.com::a1c5eb7b-a851-48ad-8a31-4cb397a9519e" providerId="AD" clId="Web-{3306EA85-1D05-4DB4-4285-FD0972E77B24}" dt="2024-08-29T11:06:39.076" v="320"/>
        <pc:sldMkLst>
          <pc:docMk/>
          <pc:sldMk cId="1988737853" sldId="641"/>
        </pc:sldMkLst>
      </pc:sldChg>
      <pc:sldChg chg="del">
        <pc:chgData name="Ketaki Patwardhan" userId="S::ketakipatwardhan@blue-kei.com::a1c5eb7b-a851-48ad-8a31-4cb397a9519e" providerId="AD" clId="Web-{3306EA85-1D05-4DB4-4285-FD0972E77B24}" dt="2024-08-29T11:06:43.858" v="324"/>
        <pc:sldMkLst>
          <pc:docMk/>
          <pc:sldMk cId="1796812842" sldId="642"/>
        </pc:sldMkLst>
      </pc:sldChg>
      <pc:sldChg chg="add">
        <pc:chgData name="Ketaki Patwardhan" userId="S::ketakipatwardhan@blue-kei.com::a1c5eb7b-a851-48ad-8a31-4cb397a9519e" providerId="AD" clId="Web-{3306EA85-1D05-4DB4-4285-FD0972E77B24}" dt="2024-08-29T07:35:39.018" v="88"/>
        <pc:sldMkLst>
          <pc:docMk/>
          <pc:sldMk cId="556786585" sldId="660"/>
        </pc:sldMkLst>
      </pc:sldChg>
      <pc:sldChg chg="add del">
        <pc:chgData name="Ketaki Patwardhan" userId="S::ketakipatwardhan@blue-kei.com::a1c5eb7b-a851-48ad-8a31-4cb397a9519e" providerId="AD" clId="Web-{3306EA85-1D05-4DB4-4285-FD0972E77B24}" dt="2024-08-29T07:40:46.322" v="95"/>
        <pc:sldMkLst>
          <pc:docMk/>
          <pc:sldMk cId="2111438440" sldId="666"/>
        </pc:sldMkLst>
      </pc:sldChg>
      <pc:sldChg chg="modSp add del">
        <pc:chgData name="Ketaki Patwardhan" userId="S::ketakipatwardhan@blue-kei.com::a1c5eb7b-a851-48ad-8a31-4cb397a9519e" providerId="AD" clId="Web-{3306EA85-1D05-4DB4-4285-FD0972E77B24}" dt="2024-08-29T10:12:03.710" v="129"/>
        <pc:sldMkLst>
          <pc:docMk/>
          <pc:sldMk cId="3579281529" sldId="678"/>
        </pc:sldMkLst>
        <pc:spChg chg="mod">
          <ac:chgData name="Ketaki Patwardhan" userId="S::ketakipatwardhan@blue-kei.com::a1c5eb7b-a851-48ad-8a31-4cb397a9519e" providerId="AD" clId="Web-{3306EA85-1D05-4DB4-4285-FD0972E77B24}" dt="2024-08-29T10:11:48.663" v="126" actId="20577"/>
          <ac:spMkLst>
            <pc:docMk/>
            <pc:sldMk cId="3579281529" sldId="678"/>
            <ac:spMk id="89" creationId="{00000000-0000-0000-0000-000000000000}"/>
          </ac:spMkLst>
        </pc:spChg>
      </pc:sldChg>
      <pc:sldChg chg="add">
        <pc:chgData name="Ketaki Patwardhan" userId="S::ketakipatwardhan@blue-kei.com::a1c5eb7b-a851-48ad-8a31-4cb397a9519e" providerId="AD" clId="Web-{3306EA85-1D05-4DB4-4285-FD0972E77B24}" dt="2024-08-29T07:35:38.987" v="87"/>
        <pc:sldMkLst>
          <pc:docMk/>
          <pc:sldMk cId="1899428035" sldId="679"/>
        </pc:sldMkLst>
      </pc:sldChg>
      <pc:sldChg chg="modSp">
        <pc:chgData name="Ketaki Patwardhan" userId="S::ketakipatwardhan@blue-kei.com::a1c5eb7b-a851-48ad-8a31-4cb397a9519e" providerId="AD" clId="Web-{3306EA85-1D05-4DB4-4285-FD0972E77B24}" dt="2024-08-29T10:18:54.865" v="174" actId="20577"/>
        <pc:sldMkLst>
          <pc:docMk/>
          <pc:sldMk cId="4135376279" sldId="690"/>
        </pc:sldMkLst>
        <pc:spChg chg="mod">
          <ac:chgData name="Ketaki Patwardhan" userId="S::ketakipatwardhan@blue-kei.com::a1c5eb7b-a851-48ad-8a31-4cb397a9519e" providerId="AD" clId="Web-{3306EA85-1D05-4DB4-4285-FD0972E77B24}" dt="2024-08-29T10:18:54.865" v="174" actId="20577"/>
          <ac:spMkLst>
            <pc:docMk/>
            <pc:sldMk cId="4135376279" sldId="690"/>
            <ac:spMk id="4" creationId="{77C88FB0-2669-7449-9FF0-1A2E4925D52E}"/>
          </ac:spMkLst>
        </pc:spChg>
      </pc:sldChg>
      <pc:sldChg chg="ord">
        <pc:chgData name="Ketaki Patwardhan" userId="S::ketakipatwardhan@blue-kei.com::a1c5eb7b-a851-48ad-8a31-4cb397a9519e" providerId="AD" clId="Web-{3306EA85-1D05-4DB4-4285-FD0972E77B24}" dt="2024-08-29T11:03:15.007" v="313"/>
        <pc:sldMkLst>
          <pc:docMk/>
          <pc:sldMk cId="1579269753" sldId="701"/>
        </pc:sldMkLst>
      </pc:sldChg>
      <pc:sldChg chg="modSp">
        <pc:chgData name="Ketaki Patwardhan" userId="S::ketakipatwardhan@blue-kei.com::a1c5eb7b-a851-48ad-8a31-4cb397a9519e" providerId="AD" clId="Web-{3306EA85-1D05-4DB4-4285-FD0972E77B24}" dt="2024-08-29T10:18:09.426" v="157" actId="20577"/>
        <pc:sldMkLst>
          <pc:docMk/>
          <pc:sldMk cId="2374048004" sldId="703"/>
        </pc:sldMkLst>
        <pc:spChg chg="mod">
          <ac:chgData name="Ketaki Patwardhan" userId="S::ketakipatwardhan@blue-kei.com::a1c5eb7b-a851-48ad-8a31-4cb397a9519e" providerId="AD" clId="Web-{3306EA85-1D05-4DB4-4285-FD0972E77B24}" dt="2024-08-29T10:18:09.426" v="157" actId="20577"/>
          <ac:spMkLst>
            <pc:docMk/>
            <pc:sldMk cId="2374048004" sldId="703"/>
            <ac:spMk id="2" creationId="{C4A7BD82-388E-F84D-90CF-BBFECA1BAD70}"/>
          </ac:spMkLst>
        </pc:spChg>
      </pc:sldChg>
      <pc:sldChg chg="mod modShow">
        <pc:chgData name="Ketaki Patwardhan" userId="S::ketakipatwardhan@blue-kei.com::a1c5eb7b-a851-48ad-8a31-4cb397a9519e" providerId="AD" clId="Web-{3306EA85-1D05-4DB4-4285-FD0972E77B24}" dt="2024-08-29T11:06:56.530" v="325"/>
        <pc:sldMkLst>
          <pc:docMk/>
          <pc:sldMk cId="454814370" sldId="705"/>
        </pc:sldMkLst>
      </pc:sldChg>
      <pc:sldChg chg="mod modShow">
        <pc:chgData name="Ketaki Patwardhan" userId="S::ketakipatwardhan@blue-kei.com::a1c5eb7b-a851-48ad-8a31-4cb397a9519e" providerId="AD" clId="Web-{3306EA85-1D05-4DB4-4285-FD0972E77B24}" dt="2024-08-29T11:07:00.764" v="326"/>
        <pc:sldMkLst>
          <pc:docMk/>
          <pc:sldMk cId="2927193166" sldId="706"/>
        </pc:sldMkLst>
      </pc:sldChg>
      <pc:sldChg chg="modSp del">
        <pc:chgData name="Ketaki Patwardhan" userId="S::ketakipatwardhan@blue-kei.com::a1c5eb7b-a851-48ad-8a31-4cb397a9519e" providerId="AD" clId="Web-{3306EA85-1D05-4DB4-4285-FD0972E77B24}" dt="2024-08-29T10:48:50.375" v="255"/>
        <pc:sldMkLst>
          <pc:docMk/>
          <pc:sldMk cId="1963266354" sldId="741"/>
        </pc:sldMkLst>
        <pc:spChg chg="mod">
          <ac:chgData name="Ketaki Patwardhan" userId="S::ketakipatwardhan@blue-kei.com::a1c5eb7b-a851-48ad-8a31-4cb397a9519e" providerId="AD" clId="Web-{3306EA85-1D05-4DB4-4285-FD0972E77B24}" dt="2024-08-29T10:46:01.838" v="248" actId="20577"/>
          <ac:spMkLst>
            <pc:docMk/>
            <pc:sldMk cId="1963266354" sldId="741"/>
            <ac:spMk id="3" creationId="{AD7D509D-D252-8B44-BB3B-8EB5D1F30020}"/>
          </ac:spMkLst>
        </pc:spChg>
      </pc:sldChg>
      <pc:sldChg chg="del">
        <pc:chgData name="Ketaki Patwardhan" userId="S::ketakipatwardhan@blue-kei.com::a1c5eb7b-a851-48ad-8a31-4cb397a9519e" providerId="AD" clId="Web-{3306EA85-1D05-4DB4-4285-FD0972E77B24}" dt="2024-08-29T10:09:18.220" v="121"/>
        <pc:sldMkLst>
          <pc:docMk/>
          <pc:sldMk cId="2567819547" sldId="760"/>
        </pc:sldMkLst>
      </pc:sldChg>
      <pc:sldChg chg="del">
        <pc:chgData name="Ketaki Patwardhan" userId="S::ketakipatwardhan@blue-kei.com::a1c5eb7b-a851-48ad-8a31-4cb397a9519e" providerId="AD" clId="Web-{3306EA85-1D05-4DB4-4285-FD0972E77B24}" dt="2024-08-29T10:09:11.751" v="120"/>
        <pc:sldMkLst>
          <pc:docMk/>
          <pc:sldMk cId="2718961795" sldId="761"/>
        </pc:sldMkLst>
      </pc:sldChg>
      <pc:sldChg chg="del">
        <pc:chgData name="Ketaki Patwardhan" userId="S::ketakipatwardhan@blue-kei.com::a1c5eb7b-a851-48ad-8a31-4cb397a9519e" providerId="AD" clId="Web-{3306EA85-1D05-4DB4-4285-FD0972E77B24}" dt="2024-08-29T10:09:02.766" v="119"/>
        <pc:sldMkLst>
          <pc:docMk/>
          <pc:sldMk cId="1368673931" sldId="763"/>
        </pc:sldMkLst>
      </pc:sldChg>
      <pc:sldChg chg="del">
        <pc:chgData name="Ketaki Patwardhan" userId="S::ketakipatwardhan@blue-kei.com::a1c5eb7b-a851-48ad-8a31-4cb397a9519e" providerId="AD" clId="Web-{3306EA85-1D05-4DB4-4285-FD0972E77B24}" dt="2024-08-29T10:09:00.157" v="118"/>
        <pc:sldMkLst>
          <pc:docMk/>
          <pc:sldMk cId="1686642165" sldId="764"/>
        </pc:sldMkLst>
      </pc:sldChg>
      <pc:sldChg chg="mod modShow">
        <pc:chgData name="Ketaki Patwardhan" userId="S::ketakipatwardhan@blue-kei.com::a1c5eb7b-a851-48ad-8a31-4cb397a9519e" providerId="AD" clId="Web-{3306EA85-1D05-4DB4-4285-FD0972E77B24}" dt="2024-08-29T11:10:24.474" v="328"/>
        <pc:sldMkLst>
          <pc:docMk/>
          <pc:sldMk cId="85585737" sldId="767"/>
        </pc:sldMkLst>
      </pc:sldChg>
      <pc:sldChg chg="mod modShow">
        <pc:chgData name="Ketaki Patwardhan" userId="S::ketakipatwardhan@blue-kei.com::a1c5eb7b-a851-48ad-8a31-4cb397a9519e" providerId="AD" clId="Web-{3306EA85-1D05-4DB4-4285-FD0972E77B24}" dt="2024-08-29T11:10:27.756" v="329"/>
        <pc:sldMkLst>
          <pc:docMk/>
          <pc:sldMk cId="3711988249" sldId="768"/>
        </pc:sldMkLst>
      </pc:sldChg>
      <pc:sldChg chg="mod modShow">
        <pc:chgData name="Ketaki Patwardhan" userId="S::ketakipatwardhan@blue-kei.com::a1c5eb7b-a851-48ad-8a31-4cb397a9519e" providerId="AD" clId="Web-{3306EA85-1D05-4DB4-4285-FD0972E77B24}" dt="2024-08-29T11:10:31.647" v="330"/>
        <pc:sldMkLst>
          <pc:docMk/>
          <pc:sldMk cId="1660106110" sldId="769"/>
        </pc:sldMkLst>
      </pc:sldChg>
      <pc:sldChg chg="mod modShow">
        <pc:chgData name="Ketaki Patwardhan" userId="S::ketakipatwardhan@blue-kei.com::a1c5eb7b-a851-48ad-8a31-4cb397a9519e" providerId="AD" clId="Web-{3306EA85-1D05-4DB4-4285-FD0972E77B24}" dt="2024-08-29T11:10:35.881" v="331"/>
        <pc:sldMkLst>
          <pc:docMk/>
          <pc:sldMk cId="482742811" sldId="770"/>
        </pc:sldMkLst>
      </pc:sldChg>
      <pc:sldChg chg="modSp">
        <pc:chgData name="Ketaki Patwardhan" userId="S::ketakipatwardhan@blue-kei.com::a1c5eb7b-a851-48ad-8a31-4cb397a9519e" providerId="AD" clId="Web-{3306EA85-1D05-4DB4-4285-FD0972E77B24}" dt="2024-08-29T11:04:37.619" v="319" actId="20577"/>
        <pc:sldMkLst>
          <pc:docMk/>
          <pc:sldMk cId="346542411" sldId="772"/>
        </pc:sldMkLst>
        <pc:spChg chg="mod">
          <ac:chgData name="Ketaki Patwardhan" userId="S::ketakipatwardhan@blue-kei.com::a1c5eb7b-a851-48ad-8a31-4cb397a9519e" providerId="AD" clId="Web-{3306EA85-1D05-4DB4-4285-FD0972E77B24}" dt="2024-08-29T11:04:18.462" v="317" actId="20577"/>
          <ac:spMkLst>
            <pc:docMk/>
            <pc:sldMk cId="346542411" sldId="772"/>
            <ac:spMk id="2" creationId="{41ADD202-F153-7F42-BF47-245EF77A69C5}"/>
          </ac:spMkLst>
        </pc:spChg>
        <pc:spChg chg="mod">
          <ac:chgData name="Ketaki Patwardhan" userId="S::ketakipatwardhan@blue-kei.com::a1c5eb7b-a851-48ad-8a31-4cb397a9519e" providerId="AD" clId="Web-{3306EA85-1D05-4DB4-4285-FD0972E77B24}" dt="2024-08-29T11:04:37.619" v="319" actId="20577"/>
          <ac:spMkLst>
            <pc:docMk/>
            <pc:sldMk cId="346542411" sldId="772"/>
            <ac:spMk id="3" creationId="{AD7D509D-D252-8B44-BB3B-8EB5D1F30020}"/>
          </ac:spMkLst>
        </pc:spChg>
      </pc:sldChg>
      <pc:sldChg chg="del">
        <pc:chgData name="Ketaki Patwardhan" userId="S::ketakipatwardhan@blue-kei.com::a1c5eb7b-a851-48ad-8a31-4cb397a9519e" providerId="AD" clId="Web-{3306EA85-1D05-4DB4-4285-FD0972E77B24}" dt="2024-08-29T10:47:12.746" v="251"/>
        <pc:sldMkLst>
          <pc:docMk/>
          <pc:sldMk cId="1022543289" sldId="773"/>
        </pc:sldMkLst>
      </pc:sldChg>
      <pc:sldChg chg="del">
        <pc:chgData name="Ketaki Patwardhan" userId="S::ketakipatwardhan@blue-kei.com::a1c5eb7b-a851-48ad-8a31-4cb397a9519e" providerId="AD" clId="Web-{3306EA85-1D05-4DB4-4285-FD0972E77B24}" dt="2024-08-29T10:59:34.921" v="267"/>
        <pc:sldMkLst>
          <pc:docMk/>
          <pc:sldMk cId="4027312040" sldId="774"/>
        </pc:sldMkLst>
      </pc:sldChg>
      <pc:sldChg chg="modSp del">
        <pc:chgData name="Ketaki Patwardhan" userId="S::ketakipatwardhan@blue-kei.com::a1c5eb7b-a851-48ad-8a31-4cb397a9519e" providerId="AD" clId="Web-{3306EA85-1D05-4DB4-4285-FD0972E77B24}" dt="2024-08-29T11:03:04.272" v="311"/>
        <pc:sldMkLst>
          <pc:docMk/>
          <pc:sldMk cId="1187689940" sldId="778"/>
        </pc:sldMkLst>
        <pc:spChg chg="mod">
          <ac:chgData name="Ketaki Patwardhan" userId="S::ketakipatwardhan@blue-kei.com::a1c5eb7b-a851-48ad-8a31-4cb397a9519e" providerId="AD" clId="Web-{3306EA85-1D05-4DB4-4285-FD0972E77B24}" dt="2024-08-29T10:57:42.151" v="264" actId="20577"/>
          <ac:spMkLst>
            <pc:docMk/>
            <pc:sldMk cId="1187689940" sldId="778"/>
            <ac:spMk id="2" creationId="{41ADD202-F153-7F42-BF47-245EF77A69C5}"/>
          </ac:spMkLst>
        </pc:spChg>
      </pc:sldChg>
      <pc:sldChg chg="add">
        <pc:chgData name="Ketaki Patwardhan" userId="S::ketakipatwardhan@blue-kei.com::a1c5eb7b-a851-48ad-8a31-4cb397a9519e" providerId="AD" clId="Web-{3306EA85-1D05-4DB4-4285-FD0972E77B24}" dt="2024-08-29T07:26:43.147" v="57"/>
        <pc:sldMkLst>
          <pc:docMk/>
          <pc:sldMk cId="3743713710" sldId="782"/>
        </pc:sldMkLst>
      </pc:sldChg>
      <pc:sldChg chg="modSp add del">
        <pc:chgData name="Ketaki Patwardhan" userId="S::ketakipatwardhan@blue-kei.com::a1c5eb7b-a851-48ad-8a31-4cb397a9519e" providerId="AD" clId="Web-{3306EA85-1D05-4DB4-4285-FD0972E77B24}" dt="2024-08-29T07:28:17.367" v="77"/>
        <pc:sldMkLst>
          <pc:docMk/>
          <pc:sldMk cId="3069476239" sldId="783"/>
        </pc:sldMkLst>
        <pc:spChg chg="mod">
          <ac:chgData name="Ketaki Patwardhan" userId="S::ketakipatwardhan@blue-kei.com::a1c5eb7b-a851-48ad-8a31-4cb397a9519e" providerId="AD" clId="Web-{3306EA85-1D05-4DB4-4285-FD0972E77B24}" dt="2024-08-29T07:27:09.553" v="63" actId="14100"/>
          <ac:spMkLst>
            <pc:docMk/>
            <pc:sldMk cId="3069476239" sldId="783"/>
            <ac:spMk id="210" creationId="{00000000-0000-0000-0000-000000000000}"/>
          </ac:spMkLst>
        </pc:spChg>
      </pc:sldChg>
      <pc:sldChg chg="add del replId">
        <pc:chgData name="Ketaki Patwardhan" userId="S::ketakipatwardhan@blue-kei.com::a1c5eb7b-a851-48ad-8a31-4cb397a9519e" providerId="AD" clId="Web-{3306EA85-1D05-4DB4-4285-FD0972E77B24}" dt="2024-08-29T07:27:35.242" v="66"/>
        <pc:sldMkLst>
          <pc:docMk/>
          <pc:sldMk cId="2962541452" sldId="784"/>
        </pc:sldMkLst>
      </pc:sldChg>
      <pc:sldChg chg="modSp add ord replId">
        <pc:chgData name="Ketaki Patwardhan" userId="S::ketakipatwardhan@blue-kei.com::a1c5eb7b-a851-48ad-8a31-4cb397a9519e" providerId="AD" clId="Web-{3306EA85-1D05-4DB4-4285-FD0972E77B24}" dt="2024-08-29T07:28:22.524" v="78"/>
        <pc:sldMkLst>
          <pc:docMk/>
          <pc:sldMk cId="1031171145" sldId="785"/>
        </pc:sldMkLst>
        <pc:spChg chg="mod">
          <ac:chgData name="Ketaki Patwardhan" userId="S::ketakipatwardhan@blue-kei.com::a1c5eb7b-a851-48ad-8a31-4cb397a9519e" providerId="AD" clId="Web-{3306EA85-1D05-4DB4-4285-FD0972E77B24}" dt="2024-08-29T07:27:53.445" v="73" actId="20577"/>
          <ac:spMkLst>
            <pc:docMk/>
            <pc:sldMk cId="1031171145" sldId="785"/>
            <ac:spMk id="2" creationId="{FEA6C023-1131-A84A-976B-8C3CA68A95D7}"/>
          </ac:spMkLst>
        </pc:spChg>
        <pc:spChg chg="mod">
          <ac:chgData name="Ketaki Patwardhan" userId="S::ketakipatwardhan@blue-kei.com::a1c5eb7b-a851-48ad-8a31-4cb397a9519e" providerId="AD" clId="Web-{3306EA85-1D05-4DB4-4285-FD0972E77B24}" dt="2024-08-29T07:28:14.071" v="76" actId="20577"/>
          <ac:spMkLst>
            <pc:docMk/>
            <pc:sldMk cId="1031171145" sldId="785"/>
            <ac:spMk id="4" creationId="{77C88FB0-2669-7449-9FF0-1A2E4925D52E}"/>
          </ac:spMkLst>
        </pc:spChg>
      </pc:sldChg>
      <pc:sldChg chg="modSp add del">
        <pc:chgData name="Ketaki Patwardhan" userId="S::ketakipatwardhan@blue-kei.com::a1c5eb7b-a851-48ad-8a31-4cb397a9519e" providerId="AD" clId="Web-{3306EA85-1D05-4DB4-4285-FD0972E77B24}" dt="2024-08-29T10:47:14.059" v="252"/>
        <pc:sldMkLst>
          <pc:docMk/>
          <pc:sldMk cId="761418842" sldId="786"/>
        </pc:sldMkLst>
        <pc:spChg chg="mod">
          <ac:chgData name="Ketaki Patwardhan" userId="S::ketakipatwardhan@blue-kei.com::a1c5eb7b-a851-48ad-8a31-4cb397a9519e" providerId="AD" clId="Web-{3306EA85-1D05-4DB4-4285-FD0972E77B24}" dt="2024-08-29T07:31:23.637" v="84" actId="20577"/>
          <ac:spMkLst>
            <pc:docMk/>
            <pc:sldMk cId="761418842" sldId="786"/>
            <ac:spMk id="296" creationId="{00000000-0000-0000-0000-000000000000}"/>
          </ac:spMkLst>
        </pc:spChg>
      </pc:sldChg>
      <pc:sldChg chg="add">
        <pc:chgData name="Ketaki Patwardhan" userId="S::ketakipatwardhan@blue-kei.com::a1c5eb7b-a851-48ad-8a31-4cb397a9519e" providerId="AD" clId="Web-{3306EA85-1D05-4DB4-4285-FD0972E77B24}" dt="2024-08-29T07:35:39.034" v="89"/>
        <pc:sldMkLst>
          <pc:docMk/>
          <pc:sldMk cId="314057820" sldId="787"/>
        </pc:sldMkLst>
      </pc:sldChg>
      <pc:sldChg chg="add del">
        <pc:chgData name="Ketaki Patwardhan" userId="S::ketakipatwardhan@blue-kei.com::a1c5eb7b-a851-48ad-8a31-4cb397a9519e" providerId="AD" clId="Web-{3306EA85-1D05-4DB4-4285-FD0972E77B24}" dt="2024-08-29T07:42:32.043" v="116"/>
        <pc:sldMkLst>
          <pc:docMk/>
          <pc:sldMk cId="3964491308" sldId="788"/>
        </pc:sldMkLst>
      </pc:sldChg>
      <pc:sldChg chg="add">
        <pc:chgData name="Ketaki Patwardhan" userId="S::ketakipatwardhan@blue-kei.com::a1c5eb7b-a851-48ad-8a31-4cb397a9519e" providerId="AD" clId="Web-{3306EA85-1D05-4DB4-4285-FD0972E77B24}" dt="2024-08-29T07:40:57.728" v="97"/>
        <pc:sldMkLst>
          <pc:docMk/>
          <pc:sldMk cId="2026018256" sldId="789"/>
        </pc:sldMkLst>
      </pc:sldChg>
      <pc:sldChg chg="add">
        <pc:chgData name="Ketaki Patwardhan" userId="S::ketakipatwardhan@blue-kei.com::a1c5eb7b-a851-48ad-8a31-4cb397a9519e" providerId="AD" clId="Web-{3306EA85-1D05-4DB4-4285-FD0972E77B24}" dt="2024-08-29T07:40:57.744" v="98"/>
        <pc:sldMkLst>
          <pc:docMk/>
          <pc:sldMk cId="2549249850" sldId="790"/>
        </pc:sldMkLst>
      </pc:sldChg>
      <pc:sldChg chg="add del">
        <pc:chgData name="Ketaki Patwardhan" userId="S::ketakipatwardhan@blue-kei.com::a1c5eb7b-a851-48ad-8a31-4cb397a9519e" providerId="AD" clId="Web-{3306EA85-1D05-4DB4-4285-FD0972E77B24}" dt="2024-08-29T08:41:43.203" v="117"/>
        <pc:sldMkLst>
          <pc:docMk/>
          <pc:sldMk cId="4008480440" sldId="791"/>
        </pc:sldMkLst>
      </pc:sldChg>
      <pc:sldChg chg="modSp add replId">
        <pc:chgData name="Ketaki Patwardhan" userId="S::ketakipatwardhan@blue-kei.com::a1c5eb7b-a851-48ad-8a31-4cb397a9519e" providerId="AD" clId="Web-{3306EA85-1D05-4DB4-4285-FD0972E77B24}" dt="2024-08-29T07:42:17.667" v="115" actId="20577"/>
        <pc:sldMkLst>
          <pc:docMk/>
          <pc:sldMk cId="3488888571" sldId="792"/>
        </pc:sldMkLst>
        <pc:spChg chg="mod">
          <ac:chgData name="Ketaki Patwardhan" userId="S::ketakipatwardhan@blue-kei.com::a1c5eb7b-a851-48ad-8a31-4cb397a9519e" providerId="AD" clId="Web-{3306EA85-1D05-4DB4-4285-FD0972E77B24}" dt="2024-08-29T07:41:49.870" v="112" actId="20577"/>
          <ac:spMkLst>
            <pc:docMk/>
            <pc:sldMk cId="3488888571" sldId="792"/>
            <ac:spMk id="2" creationId="{65B9712B-D548-849E-6C33-F5AD1D30F81E}"/>
          </ac:spMkLst>
        </pc:spChg>
        <pc:spChg chg="mod">
          <ac:chgData name="Ketaki Patwardhan" userId="S::ketakipatwardhan@blue-kei.com::a1c5eb7b-a851-48ad-8a31-4cb397a9519e" providerId="AD" clId="Web-{3306EA85-1D05-4DB4-4285-FD0972E77B24}" dt="2024-08-29T07:42:17.667" v="115" actId="20577"/>
          <ac:spMkLst>
            <pc:docMk/>
            <pc:sldMk cId="3488888571" sldId="792"/>
            <ac:spMk id="3" creationId="{A97ED33C-358D-00AF-4466-1C360EF5904D}"/>
          </ac:spMkLst>
        </pc:spChg>
      </pc:sldChg>
      <pc:sldChg chg="addSp delSp modSp add replId">
        <pc:chgData name="Ketaki Patwardhan" userId="S::ketakipatwardhan@blue-kei.com::a1c5eb7b-a851-48ad-8a31-4cb397a9519e" providerId="AD" clId="Web-{3306EA85-1D05-4DB4-4285-FD0972E77B24}" dt="2024-08-29T10:12:00.991" v="128" actId="20577"/>
        <pc:sldMkLst>
          <pc:docMk/>
          <pc:sldMk cId="1805759861" sldId="793"/>
        </pc:sldMkLst>
        <pc:spChg chg="mod">
          <ac:chgData name="Ketaki Patwardhan" userId="S::ketakipatwardhan@blue-kei.com::a1c5eb7b-a851-48ad-8a31-4cb397a9519e" providerId="AD" clId="Web-{3306EA85-1D05-4DB4-4285-FD0972E77B24}" dt="2024-08-29T10:11:40.756" v="125" actId="20577"/>
          <ac:spMkLst>
            <pc:docMk/>
            <pc:sldMk cId="1805759861" sldId="793"/>
            <ac:spMk id="2" creationId="{65B9712B-D548-849E-6C33-F5AD1D30F81E}"/>
          </ac:spMkLst>
        </pc:spChg>
        <pc:spChg chg="del">
          <ac:chgData name="Ketaki Patwardhan" userId="S::ketakipatwardhan@blue-kei.com::a1c5eb7b-a851-48ad-8a31-4cb397a9519e" providerId="AD" clId="Web-{3306EA85-1D05-4DB4-4285-FD0972E77B24}" dt="2024-08-29T10:11:20.318" v="123"/>
          <ac:spMkLst>
            <pc:docMk/>
            <pc:sldMk cId="1805759861" sldId="793"/>
            <ac:spMk id="3" creationId="{A97ED33C-358D-00AF-4466-1C360EF5904D}"/>
          </ac:spMkLst>
        </pc:spChg>
        <pc:spChg chg="add mod">
          <ac:chgData name="Ketaki Patwardhan" userId="S::ketakipatwardhan@blue-kei.com::a1c5eb7b-a851-48ad-8a31-4cb397a9519e" providerId="AD" clId="Web-{3306EA85-1D05-4DB4-4285-FD0972E77B24}" dt="2024-08-29T10:12:00.991" v="128" actId="20577"/>
          <ac:spMkLst>
            <pc:docMk/>
            <pc:sldMk cId="1805759861" sldId="793"/>
            <ac:spMk id="5" creationId="{88D9F1C6-9CED-DA15-D121-F279B743C0E6}"/>
          </ac:spMkLst>
        </pc:spChg>
      </pc:sldChg>
      <pc:sldChg chg="new del">
        <pc:chgData name="Ketaki Patwardhan" userId="S::ketakipatwardhan@blue-kei.com::a1c5eb7b-a851-48ad-8a31-4cb397a9519e" providerId="AD" clId="Web-{3306EA85-1D05-4DB4-4285-FD0972E77B24}" dt="2024-08-29T10:13:03.556" v="131"/>
        <pc:sldMkLst>
          <pc:docMk/>
          <pc:sldMk cId="2369817528" sldId="794"/>
        </pc:sldMkLst>
      </pc:sldChg>
      <pc:sldChg chg="modSp add replId">
        <pc:chgData name="Ketaki Patwardhan" userId="S::ketakipatwardhan@blue-kei.com::a1c5eb7b-a851-48ad-8a31-4cb397a9519e" providerId="AD" clId="Web-{3306EA85-1D05-4DB4-4285-FD0972E77B24}" dt="2024-08-29T10:13:29.260" v="137" actId="20577"/>
        <pc:sldMkLst>
          <pc:docMk/>
          <pc:sldMk cId="3424516202" sldId="794"/>
        </pc:sldMkLst>
        <pc:spChg chg="mod">
          <ac:chgData name="Ketaki Patwardhan" userId="S::ketakipatwardhan@blue-kei.com::a1c5eb7b-a851-48ad-8a31-4cb397a9519e" providerId="AD" clId="Web-{3306EA85-1D05-4DB4-4285-FD0972E77B24}" dt="2024-08-29T10:13:18.541" v="133" actId="20577"/>
          <ac:spMkLst>
            <pc:docMk/>
            <pc:sldMk cId="3424516202" sldId="794"/>
            <ac:spMk id="2" creationId="{65B9712B-D548-849E-6C33-F5AD1D30F81E}"/>
          </ac:spMkLst>
        </pc:spChg>
        <pc:spChg chg="mod">
          <ac:chgData name="Ketaki Patwardhan" userId="S::ketakipatwardhan@blue-kei.com::a1c5eb7b-a851-48ad-8a31-4cb397a9519e" providerId="AD" clId="Web-{3306EA85-1D05-4DB4-4285-FD0972E77B24}" dt="2024-08-29T10:13:29.260" v="137" actId="20577"/>
          <ac:spMkLst>
            <pc:docMk/>
            <pc:sldMk cId="3424516202" sldId="794"/>
            <ac:spMk id="5" creationId="{88D9F1C6-9CED-DA15-D121-F279B743C0E6}"/>
          </ac:spMkLst>
        </pc:spChg>
      </pc:sldChg>
      <pc:sldChg chg="modSp add del">
        <pc:chgData name="Ketaki Patwardhan" userId="S::ketakipatwardhan@blue-kei.com::a1c5eb7b-a851-48ad-8a31-4cb397a9519e" providerId="AD" clId="Web-{3306EA85-1D05-4DB4-4285-FD0972E77B24}" dt="2024-08-29T10:33:40.294" v="219"/>
        <pc:sldMkLst>
          <pc:docMk/>
          <pc:sldMk cId="2465324703" sldId="795"/>
        </pc:sldMkLst>
        <pc:spChg chg="mod">
          <ac:chgData name="Ketaki Patwardhan" userId="S::ketakipatwardhan@blue-kei.com::a1c5eb7b-a851-48ad-8a31-4cb397a9519e" providerId="AD" clId="Web-{3306EA85-1D05-4DB4-4285-FD0972E77B24}" dt="2024-08-29T10:30:34.991" v="203" actId="20577"/>
          <ac:spMkLst>
            <pc:docMk/>
            <pc:sldMk cId="2465324703" sldId="795"/>
            <ac:spMk id="2" creationId="{E00C1CF2-5662-8848-9829-7BC3963BF409}"/>
          </ac:spMkLst>
        </pc:spChg>
      </pc:sldChg>
      <pc:sldChg chg="add del ord">
        <pc:chgData name="Ketaki Patwardhan" userId="S::ketakipatwardhan@blue-kei.com::a1c5eb7b-a851-48ad-8a31-4cb397a9519e" providerId="AD" clId="Web-{3306EA85-1D05-4DB4-4285-FD0972E77B24}" dt="2024-08-29T10:34:37.124" v="220"/>
        <pc:sldMkLst>
          <pc:docMk/>
          <pc:sldMk cId="3432490307" sldId="796"/>
        </pc:sldMkLst>
      </pc:sldChg>
      <pc:sldChg chg="add del replId">
        <pc:chgData name="Ketaki Patwardhan" userId="S::ketakipatwardhan@blue-kei.com::a1c5eb7b-a851-48ad-8a31-4cb397a9519e" providerId="AD" clId="Web-{3306EA85-1D05-4DB4-4285-FD0972E77B24}" dt="2024-08-29T10:27:46.829" v="185"/>
        <pc:sldMkLst>
          <pc:docMk/>
          <pc:sldMk cId="3300764756" sldId="797"/>
        </pc:sldMkLst>
      </pc:sldChg>
      <pc:sldChg chg="modSp add replId">
        <pc:chgData name="Ketaki Patwardhan" userId="S::ketakipatwardhan@blue-kei.com::a1c5eb7b-a851-48ad-8a31-4cb397a9519e" providerId="AD" clId="Web-{3306EA85-1D05-4DB4-4285-FD0972E77B24}" dt="2024-08-29T10:29:31.161" v="200" actId="1076"/>
        <pc:sldMkLst>
          <pc:docMk/>
          <pc:sldMk cId="3474649084" sldId="797"/>
        </pc:sldMkLst>
        <pc:spChg chg="mod">
          <ac:chgData name="Ketaki Patwardhan" userId="S::ketakipatwardhan@blue-kei.com::a1c5eb7b-a851-48ad-8a31-4cb397a9519e" providerId="AD" clId="Web-{3306EA85-1D05-4DB4-4285-FD0972E77B24}" dt="2024-08-29T10:28:04.173" v="194" actId="20577"/>
          <ac:spMkLst>
            <pc:docMk/>
            <pc:sldMk cId="3474649084" sldId="797"/>
            <ac:spMk id="2" creationId="{65B9712B-D548-849E-6C33-F5AD1D30F81E}"/>
          </ac:spMkLst>
        </pc:spChg>
        <pc:spChg chg="mod">
          <ac:chgData name="Ketaki Patwardhan" userId="S::ketakipatwardhan@blue-kei.com::a1c5eb7b-a851-48ad-8a31-4cb397a9519e" providerId="AD" clId="Web-{3306EA85-1D05-4DB4-4285-FD0972E77B24}" dt="2024-08-29T10:29:31.161" v="200" actId="1076"/>
          <ac:spMkLst>
            <pc:docMk/>
            <pc:sldMk cId="3474649084" sldId="797"/>
            <ac:spMk id="5" creationId="{88D9F1C6-9CED-DA15-D121-F279B743C0E6}"/>
          </ac:spMkLst>
        </pc:spChg>
      </pc:sldChg>
      <pc:sldChg chg="add ord">
        <pc:chgData name="Ketaki Patwardhan" userId="S::ketakipatwardhan@blue-kei.com::a1c5eb7b-a851-48ad-8a31-4cb397a9519e" providerId="AD" clId="Web-{3306EA85-1D05-4DB4-4285-FD0972E77B24}" dt="2024-08-29T10:31:39.368" v="207"/>
        <pc:sldMkLst>
          <pc:docMk/>
          <pc:sldMk cId="1418269740" sldId="798"/>
        </pc:sldMkLst>
      </pc:sldChg>
      <pc:sldChg chg="add del replId">
        <pc:chgData name="Ketaki Patwardhan" userId="S::ketakipatwardhan@blue-kei.com::a1c5eb7b-a851-48ad-8a31-4cb397a9519e" providerId="AD" clId="Web-{3306EA85-1D05-4DB4-4285-FD0972E77B24}" dt="2024-08-29T10:28:52.956" v="197"/>
        <pc:sldMkLst>
          <pc:docMk/>
          <pc:sldMk cId="2392547991" sldId="798"/>
        </pc:sldMkLst>
      </pc:sldChg>
      <pc:sldChg chg="add del">
        <pc:chgData name="Ketaki Patwardhan" userId="S::ketakipatwardhan@blue-kei.com::a1c5eb7b-a851-48ad-8a31-4cb397a9519e" providerId="AD" clId="Web-{3306EA85-1D05-4DB4-4285-FD0972E77B24}" dt="2024-08-29T10:31:28.196" v="206"/>
        <pc:sldMkLst>
          <pc:docMk/>
          <pc:sldMk cId="462140118" sldId="799"/>
        </pc:sldMkLst>
      </pc:sldChg>
      <pc:sldChg chg="modSp add replId">
        <pc:chgData name="Ketaki Patwardhan" userId="S::ketakipatwardhan@blue-kei.com::a1c5eb7b-a851-48ad-8a31-4cb397a9519e" providerId="AD" clId="Web-{3306EA85-1D05-4DB4-4285-FD0972E77B24}" dt="2024-08-29T10:33:36.341" v="218" actId="20577"/>
        <pc:sldMkLst>
          <pc:docMk/>
          <pc:sldMk cId="750879658" sldId="799"/>
        </pc:sldMkLst>
        <pc:spChg chg="mod">
          <ac:chgData name="Ketaki Patwardhan" userId="S::ketakipatwardhan@blue-kei.com::a1c5eb7b-a851-48ad-8a31-4cb397a9519e" providerId="AD" clId="Web-{3306EA85-1D05-4DB4-4285-FD0972E77B24}" dt="2024-08-29T10:32:28.354" v="216" actId="20577"/>
          <ac:spMkLst>
            <pc:docMk/>
            <pc:sldMk cId="750879658" sldId="799"/>
            <ac:spMk id="2" creationId="{65B9712B-D548-849E-6C33-F5AD1D30F81E}"/>
          </ac:spMkLst>
        </pc:spChg>
        <pc:spChg chg="mod">
          <ac:chgData name="Ketaki Patwardhan" userId="S::ketakipatwardhan@blue-kei.com::a1c5eb7b-a851-48ad-8a31-4cb397a9519e" providerId="AD" clId="Web-{3306EA85-1D05-4DB4-4285-FD0972E77B24}" dt="2024-08-29T10:33:36.341" v="218" actId="20577"/>
          <ac:spMkLst>
            <pc:docMk/>
            <pc:sldMk cId="750879658" sldId="799"/>
            <ac:spMk id="5" creationId="{88D9F1C6-9CED-DA15-D121-F279B743C0E6}"/>
          </ac:spMkLst>
        </pc:spChg>
      </pc:sldChg>
      <pc:sldChg chg="add ord replId">
        <pc:chgData name="Ketaki Patwardhan" userId="S::ketakipatwardhan@blue-kei.com::a1c5eb7b-a851-48ad-8a31-4cb397a9519e" providerId="AD" clId="Web-{3306EA85-1D05-4DB4-4285-FD0972E77B24}" dt="2024-08-29T10:50:07.190" v="258"/>
        <pc:sldMkLst>
          <pc:docMk/>
          <pc:sldMk cId="3415238647" sldId="800"/>
        </pc:sldMkLst>
      </pc:sldChg>
      <pc:sldChg chg="add ord replId">
        <pc:chgData name="Ketaki Patwardhan" userId="S::ketakipatwardhan@blue-kei.com::a1c5eb7b-a851-48ad-8a31-4cb397a9519e" providerId="AD" clId="Web-{3306EA85-1D05-4DB4-4285-FD0972E77B24}" dt="2024-08-29T10:49:58.721" v="256"/>
        <pc:sldMkLst>
          <pc:docMk/>
          <pc:sldMk cId="1084948091" sldId="801"/>
        </pc:sldMkLst>
      </pc:sldChg>
      <pc:sldChg chg="modSp add">
        <pc:chgData name="Ketaki Patwardhan" userId="S::ketakipatwardhan@blue-kei.com::a1c5eb7b-a851-48ad-8a31-4cb397a9519e" providerId="AD" clId="Web-{3306EA85-1D05-4DB4-4285-FD0972E77B24}" dt="2024-08-29T10:56:08.758" v="261" actId="20577"/>
        <pc:sldMkLst>
          <pc:docMk/>
          <pc:sldMk cId="1727390470" sldId="802"/>
        </pc:sldMkLst>
        <pc:spChg chg="mod">
          <ac:chgData name="Ketaki Patwardhan" userId="S::ketakipatwardhan@blue-kei.com::a1c5eb7b-a851-48ad-8a31-4cb397a9519e" providerId="AD" clId="Web-{3306EA85-1D05-4DB4-4285-FD0972E77B24}" dt="2024-08-29T10:56:08.758" v="261" actId="20577"/>
          <ac:spMkLst>
            <pc:docMk/>
            <pc:sldMk cId="1727390470" sldId="802"/>
            <ac:spMk id="302" creationId="{00000000-0000-0000-0000-000000000000}"/>
          </ac:spMkLst>
        </pc:spChg>
      </pc:sldChg>
      <pc:sldChg chg="modSp add">
        <pc:chgData name="Ketaki Patwardhan" userId="S::ketakipatwardhan@blue-kei.com::a1c5eb7b-a851-48ad-8a31-4cb397a9519e" providerId="AD" clId="Web-{3306EA85-1D05-4DB4-4285-FD0972E77B24}" dt="2024-08-29T11:00:59.768" v="310" actId="20577"/>
        <pc:sldMkLst>
          <pc:docMk/>
          <pc:sldMk cId="3686221315" sldId="803"/>
        </pc:sldMkLst>
        <pc:spChg chg="mod">
          <ac:chgData name="Ketaki Patwardhan" userId="S::ketakipatwardhan@blue-kei.com::a1c5eb7b-a851-48ad-8a31-4cb397a9519e" providerId="AD" clId="Web-{3306EA85-1D05-4DB4-4285-FD0972E77B24}" dt="2024-08-29T10:59:53.203" v="270" actId="20577"/>
          <ac:spMkLst>
            <pc:docMk/>
            <pc:sldMk cId="3686221315" sldId="803"/>
            <ac:spMk id="2" creationId="{41ADD202-F153-7F42-BF47-245EF77A69C5}"/>
          </ac:spMkLst>
        </pc:spChg>
        <pc:spChg chg="mod">
          <ac:chgData name="Ketaki Patwardhan" userId="S::ketakipatwardhan@blue-kei.com::a1c5eb7b-a851-48ad-8a31-4cb397a9519e" providerId="AD" clId="Web-{3306EA85-1D05-4DB4-4285-FD0972E77B24}" dt="2024-08-29T11:00:28.563" v="303" actId="20577"/>
          <ac:spMkLst>
            <pc:docMk/>
            <pc:sldMk cId="3686221315" sldId="803"/>
            <ac:spMk id="3" creationId="{AD7D509D-D252-8B44-BB3B-8EB5D1F30020}"/>
          </ac:spMkLst>
        </pc:spChg>
        <pc:spChg chg="mod">
          <ac:chgData name="Ketaki Patwardhan" userId="S::ketakipatwardhan@blue-kei.com::a1c5eb7b-a851-48ad-8a31-4cb397a9519e" providerId="AD" clId="Web-{3306EA85-1D05-4DB4-4285-FD0972E77B24}" dt="2024-08-29T11:00:59.768" v="310" actId="20577"/>
          <ac:spMkLst>
            <pc:docMk/>
            <pc:sldMk cId="3686221315" sldId="803"/>
            <ac:spMk id="5" creationId="{B163829A-892E-AF43-8602-64BCFA53E62E}"/>
          </ac:spMkLst>
        </pc:spChg>
      </pc:sldChg>
      <pc:sldChg chg="modSp new del">
        <pc:chgData name="Ketaki Patwardhan" userId="S::ketakipatwardhan@blue-kei.com::a1c5eb7b-a851-48ad-8a31-4cb397a9519e" providerId="AD" clId="Web-{3306EA85-1D05-4DB4-4285-FD0972E77B24}" dt="2024-08-29T11:11:13.976" v="338"/>
        <pc:sldMkLst>
          <pc:docMk/>
          <pc:sldMk cId="3203075084" sldId="804"/>
        </pc:sldMkLst>
        <pc:spChg chg="mod">
          <ac:chgData name="Ketaki Patwardhan" userId="S::ketakipatwardhan@blue-kei.com::a1c5eb7b-a851-48ad-8a31-4cb397a9519e" providerId="AD" clId="Web-{3306EA85-1D05-4DB4-4285-FD0972E77B24}" dt="2024-08-29T11:11:12.351" v="337" actId="20577"/>
          <ac:spMkLst>
            <pc:docMk/>
            <pc:sldMk cId="3203075084" sldId="804"/>
            <ac:spMk id="3" creationId="{83679279-B092-3A82-98AB-EA537ADB3E6E}"/>
          </ac:spMkLst>
        </pc:spChg>
      </pc:sldChg>
    </pc:docChg>
  </pc:docChgLst>
  <pc:docChgLst>
    <pc:chgData name="Chetan Pakhare‎" userId="S::chetanpakhare@blue-kei.com::af1c261d-eb97-4f77-8398-5c6714d384e0" providerId="AD" clId="Web-{D239F24D-8905-D736-8F93-7A1AB51FE6B7}"/>
    <pc:docChg chg="mod">
      <pc:chgData name="Chetan Pakhare‎" userId="S::chetanpakhare@blue-kei.com::af1c261d-eb97-4f77-8398-5c6714d384e0" providerId="AD" clId="Web-{D239F24D-8905-D736-8F93-7A1AB51FE6B7}" dt="2024-09-02T10:10:23.846" v="0"/>
      <pc:docMkLst>
        <pc:docMk/>
      </pc:docMkLst>
    </pc:docChg>
  </pc:docChgLst>
  <pc:docChgLst>
    <pc:chgData name="Ashutosh Dumbre" userId="S::ashutoshdumbre@blue-kei.com::2c13ddd7-70e2-4292-9666-be7b4797e06b" providerId="AD" clId="Web-{ACDB85F9-6005-DAC3-E827-4573E1D4223F}"/>
    <pc:docChg chg="modSld">
      <pc:chgData name="Ashutosh Dumbre" userId="S::ashutoshdumbre@blue-kei.com::2c13ddd7-70e2-4292-9666-be7b4797e06b" providerId="AD" clId="Web-{ACDB85F9-6005-DAC3-E827-4573E1D4223F}" dt="2024-09-25T16:44:20.249" v="1"/>
      <pc:docMkLst>
        <pc:docMk/>
      </pc:docMkLst>
      <pc:sldChg chg="mod modShow">
        <pc:chgData name="Ashutosh Dumbre" userId="S::ashutoshdumbre@blue-kei.com::2c13ddd7-70e2-4292-9666-be7b4797e06b" providerId="AD" clId="Web-{ACDB85F9-6005-DAC3-E827-4573E1D4223F}" dt="2024-09-25T16:44:10.342" v="0"/>
        <pc:sldMkLst>
          <pc:docMk/>
          <pc:sldMk cId="3774241996" sldId="544"/>
        </pc:sldMkLst>
      </pc:sldChg>
      <pc:sldChg chg="mod modShow">
        <pc:chgData name="Ashutosh Dumbre" userId="S::ashutoshdumbre@blue-kei.com::2c13ddd7-70e2-4292-9666-be7b4797e06b" providerId="AD" clId="Web-{ACDB85F9-6005-DAC3-E827-4573E1D4223F}" dt="2024-09-25T16:44:20.249" v="1"/>
        <pc:sldMkLst>
          <pc:docMk/>
          <pc:sldMk cId="3051873696" sldId="780"/>
        </pc:sldMkLst>
      </pc:sldChg>
    </pc:docChg>
  </pc:docChgLst>
  <pc:docChgLst>
    <pc:chgData name="Chetan Pakhare‎" userId="S::chetanpakhare@blue-kei.com::af1c261d-eb97-4f77-8398-5c6714d384e0" providerId="AD" clId="Web-{9246BAF4-72F6-9E94-85FC-D74F357D7152}"/>
    <pc:docChg chg="modSld">
      <pc:chgData name="Chetan Pakhare‎" userId="S::chetanpakhare@blue-kei.com::af1c261d-eb97-4f77-8398-5c6714d384e0" providerId="AD" clId="Web-{9246BAF4-72F6-9E94-85FC-D74F357D7152}" dt="2024-09-11T02:48:50.403" v="0"/>
      <pc:docMkLst>
        <pc:docMk/>
      </pc:docMkLst>
      <pc:sldChg chg="mod modShow">
        <pc:chgData name="Chetan Pakhare‎" userId="S::chetanpakhare@blue-kei.com::af1c261d-eb97-4f77-8398-5c6714d384e0" providerId="AD" clId="Web-{9246BAF4-72F6-9E94-85FC-D74F357D7152}" dt="2024-09-11T02:48:50.403" v="0"/>
        <pc:sldMkLst>
          <pc:docMk/>
          <pc:sldMk cId="314057820" sldId="787"/>
        </pc:sldMkLst>
      </pc:sldChg>
    </pc:docChg>
  </pc:docChgLst>
  <pc:docChgLst>
    <pc:chgData name="Chetan Pakhare‎" userId="S::chetanpakhare@blue-kei.com::af1c261d-eb97-4f77-8398-5c6714d384e0" providerId="AD" clId="Web-{7C4DE9D1-21C7-5CB3-A549-5E7F0B99FE6C}"/>
    <pc:docChg chg="modSld">
      <pc:chgData name="Chetan Pakhare‎" userId="S::chetanpakhare@blue-kei.com::af1c261d-eb97-4f77-8398-5c6714d384e0" providerId="AD" clId="Web-{7C4DE9D1-21C7-5CB3-A549-5E7F0B99FE6C}" dt="2024-09-11T02:53:01.826" v="1" actId="20577"/>
      <pc:docMkLst>
        <pc:docMk/>
      </pc:docMkLst>
      <pc:sldChg chg="modSp">
        <pc:chgData name="Chetan Pakhare‎" userId="S::chetanpakhare@blue-kei.com::af1c261d-eb97-4f77-8398-5c6714d384e0" providerId="AD" clId="Web-{7C4DE9D1-21C7-5CB3-A549-5E7F0B99FE6C}" dt="2024-09-11T02:53:01.826" v="1" actId="20577"/>
        <pc:sldMkLst>
          <pc:docMk/>
          <pc:sldMk cId="0" sldId="256"/>
        </pc:sldMkLst>
        <pc:spChg chg="mod">
          <ac:chgData name="Chetan Pakhare‎" userId="S::chetanpakhare@blue-kei.com::af1c261d-eb97-4f77-8398-5c6714d384e0" providerId="AD" clId="Web-{7C4DE9D1-21C7-5CB3-A549-5E7F0B99FE6C}" dt="2024-09-11T02:53:01.826" v="1" actId="20577"/>
          <ac:spMkLst>
            <pc:docMk/>
            <pc:sldMk cId="0" sldId="256"/>
            <ac:spMk id="61" creationId="{00000000-0000-0000-0000-000000000000}"/>
          </ac:spMkLst>
        </pc:spChg>
      </pc:sldChg>
    </pc:docChg>
  </pc:docChgLst>
  <pc:docChgLst>
    <pc:chgData name="Deva Henry" userId="c22ffb78-ab3a-457d-bb8d-79ae97251357" providerId="ADAL" clId="{7FFB052C-EF49-41FF-964F-93AFD748A87A}"/>
    <pc:docChg chg="undo custSel addSld delSld modSld sldOrd modSection">
      <pc:chgData name="Deva Henry" userId="c22ffb78-ab3a-457d-bb8d-79ae97251357" providerId="ADAL" clId="{7FFB052C-EF49-41FF-964F-93AFD748A87A}" dt="2024-12-04T03:05:35.068" v="264"/>
      <pc:docMkLst>
        <pc:docMk/>
      </pc:docMkLst>
      <pc:sldChg chg="modSp mod">
        <pc:chgData name="Deva Henry" userId="c22ffb78-ab3a-457d-bb8d-79ae97251357" providerId="ADAL" clId="{7FFB052C-EF49-41FF-964F-93AFD748A87A}" dt="2024-12-04T02:57:15.502" v="243" actId="20577"/>
        <pc:sldMkLst>
          <pc:docMk/>
          <pc:sldMk cId="3254655797" sldId="333"/>
        </pc:sldMkLst>
        <pc:spChg chg="mod">
          <ac:chgData name="Deva Henry" userId="c22ffb78-ab3a-457d-bb8d-79ae97251357" providerId="ADAL" clId="{7FFB052C-EF49-41FF-964F-93AFD748A87A}" dt="2024-12-04T02:57:15.502" v="243" actId="20577"/>
          <ac:spMkLst>
            <pc:docMk/>
            <pc:sldMk cId="3254655797" sldId="333"/>
            <ac:spMk id="75" creationId="{00000000-0000-0000-0000-000000000000}"/>
          </ac:spMkLst>
        </pc:spChg>
      </pc:sldChg>
      <pc:sldChg chg="del">
        <pc:chgData name="Deva Henry" userId="c22ffb78-ab3a-457d-bb8d-79ae97251357" providerId="ADAL" clId="{7FFB052C-EF49-41FF-964F-93AFD748A87A}" dt="2024-12-03T19:47:23.634" v="94" actId="47"/>
        <pc:sldMkLst>
          <pc:docMk/>
          <pc:sldMk cId="518020877" sldId="336"/>
        </pc:sldMkLst>
      </pc:sldChg>
      <pc:sldChg chg="addSp modSp add mod modAnim">
        <pc:chgData name="Deva Henry" userId="c22ffb78-ab3a-457d-bb8d-79ae97251357" providerId="ADAL" clId="{7FFB052C-EF49-41FF-964F-93AFD748A87A}" dt="2024-12-04T02:45:51.811" v="215"/>
        <pc:sldMkLst>
          <pc:docMk/>
          <pc:sldMk cId="527393581" sldId="536"/>
        </pc:sldMkLst>
        <pc:spChg chg="add mod">
          <ac:chgData name="Deva Henry" userId="c22ffb78-ab3a-457d-bb8d-79ae97251357" providerId="ADAL" clId="{7FFB052C-EF49-41FF-964F-93AFD748A87A}" dt="2024-12-04T02:45:14.103" v="212" actId="1076"/>
          <ac:spMkLst>
            <pc:docMk/>
            <pc:sldMk cId="527393581" sldId="536"/>
            <ac:spMk id="12" creationId="{179E940A-87B0-3D89-4250-E88C9B5B1E49}"/>
          </ac:spMkLst>
        </pc:spChg>
        <pc:spChg chg="add mod">
          <ac:chgData name="Deva Henry" userId="c22ffb78-ab3a-457d-bb8d-79ae97251357" providerId="ADAL" clId="{7FFB052C-EF49-41FF-964F-93AFD748A87A}" dt="2024-12-04T02:45:16.535" v="213" actId="1076"/>
          <ac:spMkLst>
            <pc:docMk/>
            <pc:sldMk cId="527393581" sldId="536"/>
            <ac:spMk id="13" creationId="{D5016DD8-5C05-A18A-5D9F-649F5174CD84}"/>
          </ac:spMkLst>
        </pc:spChg>
        <pc:cxnChg chg="add mod">
          <ac:chgData name="Deva Henry" userId="c22ffb78-ab3a-457d-bb8d-79ae97251357" providerId="ADAL" clId="{7FFB052C-EF49-41FF-964F-93AFD748A87A}" dt="2024-12-04T02:44:37.373" v="209" actId="14100"/>
          <ac:cxnSpMkLst>
            <pc:docMk/>
            <pc:sldMk cId="527393581" sldId="536"/>
            <ac:cxnSpMk id="3" creationId="{DD264900-7AE9-3F6C-FDC5-29F38C4009DB}"/>
          </ac:cxnSpMkLst>
        </pc:cxnChg>
      </pc:sldChg>
      <pc:sldChg chg="add del">
        <pc:chgData name="Deva Henry" userId="c22ffb78-ab3a-457d-bb8d-79ae97251357" providerId="ADAL" clId="{7FFB052C-EF49-41FF-964F-93AFD748A87A}" dt="2024-12-03T19:31:53.768" v="15"/>
        <pc:sldMkLst>
          <pc:docMk/>
          <pc:sldMk cId="1948007372" sldId="585"/>
        </pc:sldMkLst>
      </pc:sldChg>
      <pc:sldChg chg="add">
        <pc:chgData name="Deva Henry" userId="c22ffb78-ab3a-457d-bb8d-79ae97251357" providerId="ADAL" clId="{7FFB052C-EF49-41FF-964F-93AFD748A87A}" dt="2024-12-03T19:45:22.783" v="81"/>
        <pc:sldMkLst>
          <pc:docMk/>
          <pc:sldMk cId="2600129297" sldId="694"/>
        </pc:sldMkLst>
      </pc:sldChg>
      <pc:sldChg chg="modSp ord modAnim">
        <pc:chgData name="Deva Henry" userId="c22ffb78-ab3a-457d-bb8d-79ae97251357" providerId="ADAL" clId="{7FFB052C-EF49-41FF-964F-93AFD748A87A}" dt="2024-12-03T19:44:21.101" v="80" actId="166"/>
        <pc:sldMkLst>
          <pc:docMk/>
          <pc:sldMk cId="1008281933" sldId="700"/>
        </pc:sldMkLst>
        <pc:picChg chg="mod">
          <ac:chgData name="Deva Henry" userId="c22ffb78-ab3a-457d-bb8d-79ae97251357" providerId="ADAL" clId="{7FFB052C-EF49-41FF-964F-93AFD748A87A}" dt="2024-12-03T19:44:21.101" v="80" actId="166"/>
          <ac:picMkLst>
            <pc:docMk/>
            <pc:sldMk cId="1008281933" sldId="700"/>
            <ac:picMk id="7" creationId="{8C1AA2F7-8567-3448-83AC-917833A2A115}"/>
          </ac:picMkLst>
        </pc:picChg>
      </pc:sldChg>
      <pc:sldChg chg="add modAnim">
        <pc:chgData name="Deva Henry" userId="c22ffb78-ab3a-457d-bb8d-79ae97251357" providerId="ADAL" clId="{7FFB052C-EF49-41FF-964F-93AFD748A87A}" dt="2024-12-03T19:58:10.760" v="194"/>
        <pc:sldMkLst>
          <pc:docMk/>
          <pc:sldMk cId="2518182329" sldId="714"/>
        </pc:sldMkLst>
      </pc:sldChg>
      <pc:sldChg chg="del">
        <pc:chgData name="Deva Henry" userId="c22ffb78-ab3a-457d-bb8d-79ae97251357" providerId="ADAL" clId="{7FFB052C-EF49-41FF-964F-93AFD748A87A}" dt="2024-12-03T19:35:07.858" v="58" actId="2696"/>
        <pc:sldMkLst>
          <pc:docMk/>
          <pc:sldMk cId="953928809" sldId="718"/>
        </pc:sldMkLst>
      </pc:sldChg>
      <pc:sldChg chg="modSp add mod modClrScheme chgLayout">
        <pc:chgData name="Deva Henry" userId="c22ffb78-ab3a-457d-bb8d-79ae97251357" providerId="ADAL" clId="{7FFB052C-EF49-41FF-964F-93AFD748A87A}" dt="2024-12-04T03:04:49.166" v="262" actId="1035"/>
        <pc:sldMkLst>
          <pc:docMk/>
          <pc:sldMk cId="1169235032" sldId="718"/>
        </pc:sldMkLst>
        <pc:spChg chg="mod ord">
          <ac:chgData name="Deva Henry" userId="c22ffb78-ab3a-457d-bb8d-79ae97251357" providerId="ADAL" clId="{7FFB052C-EF49-41FF-964F-93AFD748A87A}" dt="2024-12-04T03:04:49.166" v="262" actId="1035"/>
          <ac:spMkLst>
            <pc:docMk/>
            <pc:sldMk cId="1169235032" sldId="718"/>
            <ac:spMk id="3" creationId="{BBE26602-DDDD-2A4E-8118-2F6C9C1A5345}"/>
          </ac:spMkLst>
        </pc:spChg>
        <pc:spChg chg="mod ord">
          <ac:chgData name="Deva Henry" userId="c22ffb78-ab3a-457d-bb8d-79ae97251357" providerId="ADAL" clId="{7FFB052C-EF49-41FF-964F-93AFD748A87A}" dt="2024-12-04T03:04:45.666" v="250" actId="700"/>
          <ac:spMkLst>
            <pc:docMk/>
            <pc:sldMk cId="1169235032" sldId="718"/>
            <ac:spMk id="85" creationId="{00000000-0000-0000-0000-000000000000}"/>
          </ac:spMkLst>
        </pc:spChg>
        <pc:spChg chg="mod ord">
          <ac:chgData name="Deva Henry" userId="c22ffb78-ab3a-457d-bb8d-79ae97251357" providerId="ADAL" clId="{7FFB052C-EF49-41FF-964F-93AFD748A87A}" dt="2024-12-04T03:04:45.666" v="250" actId="700"/>
          <ac:spMkLst>
            <pc:docMk/>
            <pc:sldMk cId="1169235032" sldId="718"/>
            <ac:spMk id="87" creationId="{00000000-0000-0000-0000-000000000000}"/>
          </ac:spMkLst>
        </pc:spChg>
      </pc:sldChg>
      <pc:sldChg chg="modSp add del mod ord chgLayout">
        <pc:chgData name="Deva Henry" userId="c22ffb78-ab3a-457d-bb8d-79ae97251357" providerId="ADAL" clId="{7FFB052C-EF49-41FF-964F-93AFD748A87A}" dt="2024-12-04T03:04:03.475" v="246" actId="2696"/>
        <pc:sldMkLst>
          <pc:docMk/>
          <pc:sldMk cId="3082492179" sldId="718"/>
        </pc:sldMkLst>
        <pc:spChg chg="mod ord">
          <ac:chgData name="Deva Henry" userId="c22ffb78-ab3a-457d-bb8d-79ae97251357" providerId="ADAL" clId="{7FFB052C-EF49-41FF-964F-93AFD748A87A}" dt="2024-12-03T19:45:51.827" v="93" actId="1035"/>
          <ac:spMkLst>
            <pc:docMk/>
            <pc:sldMk cId="3082492179" sldId="718"/>
            <ac:spMk id="3" creationId="{BBE26602-DDDD-2A4E-8118-2F6C9C1A5345}"/>
          </ac:spMkLst>
        </pc:spChg>
        <pc:spChg chg="mod ord">
          <ac:chgData name="Deva Henry" userId="c22ffb78-ab3a-457d-bb8d-79ae97251357" providerId="ADAL" clId="{7FFB052C-EF49-41FF-964F-93AFD748A87A}" dt="2024-12-03T19:35:51.599" v="63" actId="700"/>
          <ac:spMkLst>
            <pc:docMk/>
            <pc:sldMk cId="3082492179" sldId="718"/>
            <ac:spMk id="85" creationId="{00000000-0000-0000-0000-000000000000}"/>
          </ac:spMkLst>
        </pc:spChg>
        <pc:spChg chg="mod ord">
          <ac:chgData name="Deva Henry" userId="c22ffb78-ab3a-457d-bb8d-79ae97251357" providerId="ADAL" clId="{7FFB052C-EF49-41FF-964F-93AFD748A87A}" dt="2024-12-03T19:35:51.599" v="63" actId="700"/>
          <ac:spMkLst>
            <pc:docMk/>
            <pc:sldMk cId="3082492179" sldId="718"/>
            <ac:spMk id="87" creationId="{00000000-0000-0000-0000-000000000000}"/>
          </ac:spMkLst>
        </pc:spChg>
      </pc:sldChg>
      <pc:sldChg chg="add">
        <pc:chgData name="Deva Henry" userId="c22ffb78-ab3a-457d-bb8d-79ae97251357" providerId="ADAL" clId="{7FFB052C-EF49-41FF-964F-93AFD748A87A}" dt="2024-12-04T03:05:35.068" v="264"/>
        <pc:sldMkLst>
          <pc:docMk/>
          <pc:sldMk cId="2498323518" sldId="722"/>
        </pc:sldMkLst>
      </pc:sldChg>
      <pc:sldChg chg="del ord">
        <pc:chgData name="Deva Henry" userId="c22ffb78-ab3a-457d-bb8d-79ae97251357" providerId="ADAL" clId="{7FFB052C-EF49-41FF-964F-93AFD748A87A}" dt="2024-12-04T03:05:28.493" v="263" actId="2696"/>
        <pc:sldMkLst>
          <pc:docMk/>
          <pc:sldMk cId="3528131338" sldId="722"/>
        </pc:sldMkLst>
      </pc:sldChg>
      <pc:sldChg chg="add del ord">
        <pc:chgData name="Deva Henry" userId="c22ffb78-ab3a-457d-bb8d-79ae97251357" providerId="ADAL" clId="{7FFB052C-EF49-41FF-964F-93AFD748A87A}" dt="2024-12-04T03:01:18.129" v="245"/>
        <pc:sldMkLst>
          <pc:docMk/>
          <pc:sldMk cId="2309155559" sldId="734"/>
        </pc:sldMkLst>
      </pc:sldChg>
      <pc:sldChg chg="modSp add del mod chgLayout">
        <pc:chgData name="Deva Henry" userId="c22ffb78-ab3a-457d-bb8d-79ae97251357" providerId="ADAL" clId="{7FFB052C-EF49-41FF-964F-93AFD748A87A}" dt="2024-12-03T20:05:54.829" v="199"/>
        <pc:sldMkLst>
          <pc:docMk/>
          <pc:sldMk cId="2546605575" sldId="734"/>
        </pc:sldMkLst>
        <pc:spChg chg="mod ord">
          <ac:chgData name="Deva Henry" userId="c22ffb78-ab3a-457d-bb8d-79ae97251357" providerId="ADAL" clId="{7FFB052C-EF49-41FF-964F-93AFD748A87A}" dt="2024-12-03T20:05:53.783" v="198" actId="700"/>
          <ac:spMkLst>
            <pc:docMk/>
            <pc:sldMk cId="2546605575" sldId="734"/>
            <ac:spMk id="2" creationId="{76D1C1D0-6D0B-BA4E-A30B-D160E840E4EF}"/>
          </ac:spMkLst>
        </pc:spChg>
        <pc:spChg chg="mod ord">
          <ac:chgData name="Deva Henry" userId="c22ffb78-ab3a-457d-bb8d-79ae97251357" providerId="ADAL" clId="{7FFB052C-EF49-41FF-964F-93AFD748A87A}" dt="2024-12-03T20:05:53.783" v="198" actId="700"/>
          <ac:spMkLst>
            <pc:docMk/>
            <pc:sldMk cId="2546605575" sldId="734"/>
            <ac:spMk id="3" creationId="{2B76EB91-C7CB-9348-964D-A9DA2E76FEF4}"/>
          </ac:spMkLst>
        </pc:spChg>
        <pc:spChg chg="mod ord">
          <ac:chgData name="Deva Henry" userId="c22ffb78-ab3a-457d-bb8d-79ae97251357" providerId="ADAL" clId="{7FFB052C-EF49-41FF-964F-93AFD748A87A}" dt="2024-12-03T20:05:53.783" v="198" actId="700"/>
          <ac:spMkLst>
            <pc:docMk/>
            <pc:sldMk cId="2546605575" sldId="734"/>
            <ac:spMk id="4" creationId="{A4DB36FA-86FB-F341-960A-29B9E621B08F}"/>
          </ac:spMkLst>
        </pc:spChg>
      </pc:sldChg>
      <pc:sldChg chg="add del ord">
        <pc:chgData name="Deva Henry" userId="c22ffb78-ab3a-457d-bb8d-79ae97251357" providerId="ADAL" clId="{7FFB052C-EF49-41FF-964F-93AFD748A87A}" dt="2024-12-04T03:01:18.129" v="245"/>
        <pc:sldMkLst>
          <pc:docMk/>
          <pc:sldMk cId="2558117426" sldId="735"/>
        </pc:sldMkLst>
      </pc:sldChg>
      <pc:sldChg chg="modSp add del mod chgLayout">
        <pc:chgData name="Deva Henry" userId="c22ffb78-ab3a-457d-bb8d-79ae97251357" providerId="ADAL" clId="{7FFB052C-EF49-41FF-964F-93AFD748A87A}" dt="2024-12-03T20:05:54.829" v="199"/>
        <pc:sldMkLst>
          <pc:docMk/>
          <pc:sldMk cId="2951902117" sldId="735"/>
        </pc:sldMkLst>
        <pc:spChg chg="mod ord">
          <ac:chgData name="Deva Henry" userId="c22ffb78-ab3a-457d-bb8d-79ae97251357" providerId="ADAL" clId="{7FFB052C-EF49-41FF-964F-93AFD748A87A}" dt="2024-12-03T20:05:53.783" v="198" actId="700"/>
          <ac:spMkLst>
            <pc:docMk/>
            <pc:sldMk cId="2951902117" sldId="735"/>
            <ac:spMk id="2" creationId="{144305FE-74EB-5742-9596-471531A125BA}"/>
          </ac:spMkLst>
        </pc:spChg>
        <pc:spChg chg="mod ord">
          <ac:chgData name="Deva Henry" userId="c22ffb78-ab3a-457d-bb8d-79ae97251357" providerId="ADAL" clId="{7FFB052C-EF49-41FF-964F-93AFD748A87A}" dt="2024-12-03T20:05:53.783" v="198" actId="700"/>
          <ac:spMkLst>
            <pc:docMk/>
            <pc:sldMk cId="2951902117" sldId="735"/>
            <ac:spMk id="3" creationId="{47CDDF90-1014-0F40-B909-E51ED725699D}"/>
          </ac:spMkLst>
        </pc:spChg>
        <pc:spChg chg="mod ord">
          <ac:chgData name="Deva Henry" userId="c22ffb78-ab3a-457d-bb8d-79ae97251357" providerId="ADAL" clId="{7FFB052C-EF49-41FF-964F-93AFD748A87A}" dt="2024-12-03T20:05:53.783" v="198" actId="700"/>
          <ac:spMkLst>
            <pc:docMk/>
            <pc:sldMk cId="2951902117" sldId="735"/>
            <ac:spMk id="4" creationId="{D8992888-E5A1-1442-BFC9-9E2E956378A0}"/>
          </ac:spMkLst>
        </pc:spChg>
      </pc:sldChg>
      <pc:sldChg chg="modSp add del mod chgLayout">
        <pc:chgData name="Deva Henry" userId="c22ffb78-ab3a-457d-bb8d-79ae97251357" providerId="ADAL" clId="{7FFB052C-EF49-41FF-964F-93AFD748A87A}" dt="2024-12-03T20:05:54.829" v="199"/>
        <pc:sldMkLst>
          <pc:docMk/>
          <pc:sldMk cId="1142341689" sldId="736"/>
        </pc:sldMkLst>
        <pc:spChg chg="mod ord">
          <ac:chgData name="Deva Henry" userId="c22ffb78-ab3a-457d-bb8d-79ae97251357" providerId="ADAL" clId="{7FFB052C-EF49-41FF-964F-93AFD748A87A}" dt="2024-12-03T20:05:53.783" v="198" actId="700"/>
          <ac:spMkLst>
            <pc:docMk/>
            <pc:sldMk cId="1142341689" sldId="736"/>
            <ac:spMk id="2" creationId="{70001097-8C86-1E4B-98F1-FBC6CC34ECA8}"/>
          </ac:spMkLst>
        </pc:spChg>
        <pc:spChg chg="mod ord">
          <ac:chgData name="Deva Henry" userId="c22ffb78-ab3a-457d-bb8d-79ae97251357" providerId="ADAL" clId="{7FFB052C-EF49-41FF-964F-93AFD748A87A}" dt="2024-12-03T20:05:53.783" v="198" actId="700"/>
          <ac:spMkLst>
            <pc:docMk/>
            <pc:sldMk cId="1142341689" sldId="736"/>
            <ac:spMk id="3" creationId="{C4CC04E7-E18D-3E47-A14E-74FB18C8EC42}"/>
          </ac:spMkLst>
        </pc:spChg>
        <pc:spChg chg="mod ord">
          <ac:chgData name="Deva Henry" userId="c22ffb78-ab3a-457d-bb8d-79ae97251357" providerId="ADAL" clId="{7FFB052C-EF49-41FF-964F-93AFD748A87A}" dt="2024-12-03T20:05:53.783" v="198" actId="700"/>
          <ac:spMkLst>
            <pc:docMk/>
            <pc:sldMk cId="1142341689" sldId="736"/>
            <ac:spMk id="4" creationId="{7EFAECF7-9D2A-9948-A85B-31013D3E0927}"/>
          </ac:spMkLst>
        </pc:spChg>
      </pc:sldChg>
      <pc:sldChg chg="add del ord">
        <pc:chgData name="Deva Henry" userId="c22ffb78-ab3a-457d-bb8d-79ae97251357" providerId="ADAL" clId="{7FFB052C-EF49-41FF-964F-93AFD748A87A}" dt="2024-12-04T03:01:18.129" v="245"/>
        <pc:sldMkLst>
          <pc:docMk/>
          <pc:sldMk cId="1224912017" sldId="736"/>
        </pc:sldMkLst>
      </pc:sldChg>
      <pc:sldChg chg="modSp add del mod chgLayout">
        <pc:chgData name="Deva Henry" userId="c22ffb78-ab3a-457d-bb8d-79ae97251357" providerId="ADAL" clId="{7FFB052C-EF49-41FF-964F-93AFD748A87A}" dt="2024-12-03T20:05:54.829" v="199"/>
        <pc:sldMkLst>
          <pc:docMk/>
          <pc:sldMk cId="2336704344" sldId="737"/>
        </pc:sldMkLst>
        <pc:spChg chg="mod ord">
          <ac:chgData name="Deva Henry" userId="c22ffb78-ab3a-457d-bb8d-79ae97251357" providerId="ADAL" clId="{7FFB052C-EF49-41FF-964F-93AFD748A87A}" dt="2024-12-03T20:05:53.783" v="198" actId="700"/>
          <ac:spMkLst>
            <pc:docMk/>
            <pc:sldMk cId="2336704344" sldId="737"/>
            <ac:spMk id="2" creationId="{DDA5A78E-2E63-494D-B210-9AAC723F30B8}"/>
          </ac:spMkLst>
        </pc:spChg>
        <pc:spChg chg="mod ord">
          <ac:chgData name="Deva Henry" userId="c22ffb78-ab3a-457d-bb8d-79ae97251357" providerId="ADAL" clId="{7FFB052C-EF49-41FF-964F-93AFD748A87A}" dt="2024-12-03T20:05:53.783" v="198" actId="700"/>
          <ac:spMkLst>
            <pc:docMk/>
            <pc:sldMk cId="2336704344" sldId="737"/>
            <ac:spMk id="3" creationId="{FD3DAF3C-F049-8B48-A1C9-06448EA87856}"/>
          </ac:spMkLst>
        </pc:spChg>
        <pc:spChg chg="mod ord">
          <ac:chgData name="Deva Henry" userId="c22ffb78-ab3a-457d-bb8d-79ae97251357" providerId="ADAL" clId="{7FFB052C-EF49-41FF-964F-93AFD748A87A}" dt="2024-12-03T20:05:53.783" v="198" actId="700"/>
          <ac:spMkLst>
            <pc:docMk/>
            <pc:sldMk cId="2336704344" sldId="737"/>
            <ac:spMk id="4" creationId="{A71099D4-8256-1542-AE01-8A10D6847A07}"/>
          </ac:spMkLst>
        </pc:spChg>
      </pc:sldChg>
      <pc:sldChg chg="add del ord">
        <pc:chgData name="Deva Henry" userId="c22ffb78-ab3a-457d-bb8d-79ae97251357" providerId="ADAL" clId="{7FFB052C-EF49-41FF-964F-93AFD748A87A}" dt="2024-12-04T03:01:18.129" v="245"/>
        <pc:sldMkLst>
          <pc:docMk/>
          <pc:sldMk cId="4060563762" sldId="737"/>
        </pc:sldMkLst>
      </pc:sldChg>
      <pc:sldChg chg="add del ord">
        <pc:chgData name="Deva Henry" userId="c22ffb78-ab3a-457d-bb8d-79ae97251357" providerId="ADAL" clId="{7FFB052C-EF49-41FF-964F-93AFD748A87A}" dt="2024-12-04T03:01:18.129" v="245"/>
        <pc:sldMkLst>
          <pc:docMk/>
          <pc:sldMk cId="1048771495" sldId="750"/>
        </pc:sldMkLst>
      </pc:sldChg>
      <pc:sldChg chg="modSp add del mod chgLayout">
        <pc:chgData name="Deva Henry" userId="c22ffb78-ab3a-457d-bb8d-79ae97251357" providerId="ADAL" clId="{7FFB052C-EF49-41FF-964F-93AFD748A87A}" dt="2024-12-03T20:05:54.829" v="199"/>
        <pc:sldMkLst>
          <pc:docMk/>
          <pc:sldMk cId="1204339378" sldId="750"/>
        </pc:sldMkLst>
        <pc:spChg chg="mod ord">
          <ac:chgData name="Deva Henry" userId="c22ffb78-ab3a-457d-bb8d-79ae97251357" providerId="ADAL" clId="{7FFB052C-EF49-41FF-964F-93AFD748A87A}" dt="2024-12-03T20:05:53.783" v="198" actId="700"/>
          <ac:spMkLst>
            <pc:docMk/>
            <pc:sldMk cId="1204339378" sldId="750"/>
            <ac:spMk id="2" creationId="{DDA5A78E-2E63-494D-B210-9AAC723F30B8}"/>
          </ac:spMkLst>
        </pc:spChg>
        <pc:spChg chg="mod ord">
          <ac:chgData name="Deva Henry" userId="c22ffb78-ab3a-457d-bb8d-79ae97251357" providerId="ADAL" clId="{7FFB052C-EF49-41FF-964F-93AFD748A87A}" dt="2024-12-03T20:05:53.783" v="198" actId="700"/>
          <ac:spMkLst>
            <pc:docMk/>
            <pc:sldMk cId="1204339378" sldId="750"/>
            <ac:spMk id="3" creationId="{FD3DAF3C-F049-8B48-A1C9-06448EA87856}"/>
          </ac:spMkLst>
        </pc:spChg>
        <pc:spChg chg="mod ord">
          <ac:chgData name="Deva Henry" userId="c22ffb78-ab3a-457d-bb8d-79ae97251357" providerId="ADAL" clId="{7FFB052C-EF49-41FF-964F-93AFD748A87A}" dt="2024-12-03T20:05:53.783" v="198" actId="700"/>
          <ac:spMkLst>
            <pc:docMk/>
            <pc:sldMk cId="1204339378" sldId="750"/>
            <ac:spMk id="4" creationId="{A71099D4-8256-1542-AE01-8A10D6847A07}"/>
          </ac:spMkLst>
        </pc:spChg>
      </pc:sldChg>
      <pc:sldChg chg="del ord">
        <pc:chgData name="Deva Henry" userId="c22ffb78-ab3a-457d-bb8d-79ae97251357" providerId="ADAL" clId="{7FFB052C-EF49-41FF-964F-93AFD748A87A}" dt="2024-12-04T03:05:28.493" v="263" actId="2696"/>
        <pc:sldMkLst>
          <pc:docMk/>
          <pc:sldMk cId="686231396" sldId="771"/>
        </pc:sldMkLst>
      </pc:sldChg>
      <pc:sldChg chg="add">
        <pc:chgData name="Deva Henry" userId="c22ffb78-ab3a-457d-bb8d-79ae97251357" providerId="ADAL" clId="{7FFB052C-EF49-41FF-964F-93AFD748A87A}" dt="2024-12-04T03:05:35.068" v="264"/>
        <pc:sldMkLst>
          <pc:docMk/>
          <pc:sldMk cId="980202281" sldId="771"/>
        </pc:sldMkLst>
      </pc:sldChg>
      <pc:sldChg chg="modSp mod modAnim">
        <pc:chgData name="Deva Henry" userId="c22ffb78-ab3a-457d-bb8d-79ae97251357" providerId="ADAL" clId="{7FFB052C-EF49-41FF-964F-93AFD748A87A}" dt="2024-12-03T19:49:37.372" v="101" actId="1037"/>
        <pc:sldMkLst>
          <pc:docMk/>
          <pc:sldMk cId="3051873696" sldId="780"/>
        </pc:sldMkLst>
        <pc:spChg chg="mod">
          <ac:chgData name="Deva Henry" userId="c22ffb78-ab3a-457d-bb8d-79ae97251357" providerId="ADAL" clId="{7FFB052C-EF49-41FF-964F-93AFD748A87A}" dt="2024-12-03T19:49:37.372" v="101" actId="1037"/>
          <ac:spMkLst>
            <pc:docMk/>
            <pc:sldMk cId="3051873696" sldId="780"/>
            <ac:spMk id="3" creationId="{AD7D509D-D252-8B44-BB3B-8EB5D1F30020}"/>
          </ac:spMkLst>
        </pc:spChg>
      </pc:sldChg>
      <pc:sldChg chg="add ord">
        <pc:chgData name="Deva Henry" userId="c22ffb78-ab3a-457d-bb8d-79ae97251357" providerId="ADAL" clId="{7FFB052C-EF49-41FF-964F-93AFD748A87A}" dt="2024-12-04T02:49:55.314" v="220"/>
        <pc:sldMkLst>
          <pc:docMk/>
          <pc:sldMk cId="3610636919" sldId="782"/>
        </pc:sldMkLst>
      </pc:sldChg>
      <pc:sldChg chg="del">
        <pc:chgData name="Deva Henry" userId="c22ffb78-ab3a-457d-bb8d-79ae97251357" providerId="ADAL" clId="{7FFB052C-EF49-41FF-964F-93AFD748A87A}" dt="2024-12-03T19:35:07.858" v="58" actId="2696"/>
        <pc:sldMkLst>
          <pc:docMk/>
          <pc:sldMk cId="3743713710" sldId="782"/>
        </pc:sldMkLst>
      </pc:sldChg>
      <pc:sldChg chg="modSp add mod ord modClrScheme chgLayout">
        <pc:chgData name="Deva Henry" userId="c22ffb78-ab3a-457d-bb8d-79ae97251357" providerId="ADAL" clId="{7FFB052C-EF49-41FF-964F-93AFD748A87A}" dt="2024-12-04T02:49:55.314" v="220"/>
        <pc:sldMkLst>
          <pc:docMk/>
          <pc:sldMk cId="94013324" sldId="785"/>
        </pc:sldMkLst>
        <pc:spChg chg="mod ord">
          <ac:chgData name="Deva Henry" userId="c22ffb78-ab3a-457d-bb8d-79ae97251357" providerId="ADAL" clId="{7FFB052C-EF49-41FF-964F-93AFD748A87A}" dt="2024-12-03T19:35:45.624" v="62" actId="700"/>
          <ac:spMkLst>
            <pc:docMk/>
            <pc:sldMk cId="94013324" sldId="785"/>
            <ac:spMk id="2" creationId="{FEA6C023-1131-A84A-976B-8C3CA68A95D7}"/>
          </ac:spMkLst>
        </pc:spChg>
        <pc:spChg chg="mod ord">
          <ac:chgData name="Deva Henry" userId="c22ffb78-ab3a-457d-bb8d-79ae97251357" providerId="ADAL" clId="{7FFB052C-EF49-41FF-964F-93AFD748A87A}" dt="2024-12-03T19:35:45.624" v="62" actId="700"/>
          <ac:spMkLst>
            <pc:docMk/>
            <pc:sldMk cId="94013324" sldId="785"/>
            <ac:spMk id="3" creationId="{D96202DE-B293-B846-8B01-1319D74B38DE}"/>
          </ac:spMkLst>
        </pc:spChg>
        <pc:spChg chg="mod ord">
          <ac:chgData name="Deva Henry" userId="c22ffb78-ab3a-457d-bb8d-79ae97251357" providerId="ADAL" clId="{7FFB052C-EF49-41FF-964F-93AFD748A87A}" dt="2024-12-03T19:35:45.624" v="62" actId="700"/>
          <ac:spMkLst>
            <pc:docMk/>
            <pc:sldMk cId="94013324" sldId="785"/>
            <ac:spMk id="4" creationId="{77C88FB0-2669-7449-9FF0-1A2E4925D52E}"/>
          </ac:spMkLst>
        </pc:spChg>
      </pc:sldChg>
      <pc:sldChg chg="del">
        <pc:chgData name="Deva Henry" userId="c22ffb78-ab3a-457d-bb8d-79ae97251357" providerId="ADAL" clId="{7FFB052C-EF49-41FF-964F-93AFD748A87A}" dt="2024-12-03T19:35:07.858" v="58" actId="2696"/>
        <pc:sldMkLst>
          <pc:docMk/>
          <pc:sldMk cId="1031171145" sldId="785"/>
        </pc:sldMkLst>
      </pc:sldChg>
      <pc:sldChg chg="mod modShow">
        <pc:chgData name="Deva Henry" userId="c22ffb78-ab3a-457d-bb8d-79ae97251357" providerId="ADAL" clId="{7FFB052C-EF49-41FF-964F-93AFD748A87A}" dt="2024-12-03T18:24:57.767" v="11" actId="729"/>
        <pc:sldMkLst>
          <pc:docMk/>
          <pc:sldMk cId="314057820" sldId="787"/>
        </pc:sldMkLst>
      </pc:sldChg>
      <pc:sldChg chg="modAnim">
        <pc:chgData name="Deva Henry" userId="c22ffb78-ab3a-457d-bb8d-79ae97251357" providerId="ADAL" clId="{7FFB052C-EF49-41FF-964F-93AFD748A87A}" dt="2024-12-03T18:24:04.083" v="4"/>
        <pc:sldMkLst>
          <pc:docMk/>
          <pc:sldMk cId="2549249850" sldId="790"/>
        </pc:sldMkLst>
      </pc:sldChg>
      <pc:sldChg chg="mod modShow">
        <pc:chgData name="Deva Henry" userId="c22ffb78-ab3a-457d-bb8d-79ae97251357" providerId="ADAL" clId="{7FFB052C-EF49-41FF-964F-93AFD748A87A}" dt="2024-12-03T19:49:59.738" v="102" actId="729"/>
        <pc:sldMkLst>
          <pc:docMk/>
          <pc:sldMk cId="1783260144" sldId="798"/>
        </pc:sldMkLst>
      </pc:sldChg>
      <pc:sldChg chg="modSp mod">
        <pc:chgData name="Deva Henry" userId="c22ffb78-ab3a-457d-bb8d-79ae97251357" providerId="ADAL" clId="{7FFB052C-EF49-41FF-964F-93AFD748A87A}" dt="2024-12-03T19:53:47.667" v="127" actId="113"/>
        <pc:sldMkLst>
          <pc:docMk/>
          <pc:sldMk cId="2748236310" sldId="803"/>
        </pc:sldMkLst>
        <pc:spChg chg="mod">
          <ac:chgData name="Deva Henry" userId="c22ffb78-ab3a-457d-bb8d-79ae97251357" providerId="ADAL" clId="{7FFB052C-EF49-41FF-964F-93AFD748A87A}" dt="2024-12-03T19:53:47.667" v="127" actId="113"/>
          <ac:spMkLst>
            <pc:docMk/>
            <pc:sldMk cId="2748236310" sldId="803"/>
            <ac:spMk id="5" creationId="{B163829A-892E-AF43-8602-64BCFA53E62E}"/>
          </ac:spMkLst>
        </pc:spChg>
      </pc:sldChg>
      <pc:sldChg chg="ord">
        <pc:chgData name="Deva Henry" userId="c22ffb78-ab3a-457d-bb8d-79ae97251357" providerId="ADAL" clId="{7FFB052C-EF49-41FF-964F-93AFD748A87A}" dt="2024-12-04T02:52:22.548" v="222"/>
        <pc:sldMkLst>
          <pc:docMk/>
          <pc:sldMk cId="690181822" sldId="808"/>
        </pc:sldMkLst>
      </pc:sldChg>
      <pc:sldChg chg="modSp mod">
        <pc:chgData name="Deva Henry" userId="c22ffb78-ab3a-457d-bb8d-79ae97251357" providerId="ADAL" clId="{7FFB052C-EF49-41FF-964F-93AFD748A87A}" dt="2024-12-04T02:56:56.955" v="236" actId="6549"/>
        <pc:sldMkLst>
          <pc:docMk/>
          <pc:sldMk cId="3010085256" sldId="813"/>
        </pc:sldMkLst>
        <pc:spChg chg="mod">
          <ac:chgData name="Deva Henry" userId="c22ffb78-ab3a-457d-bb8d-79ae97251357" providerId="ADAL" clId="{7FFB052C-EF49-41FF-964F-93AFD748A87A}" dt="2024-12-04T02:56:56.955" v="236" actId="6549"/>
          <ac:spMkLst>
            <pc:docMk/>
            <pc:sldMk cId="3010085256" sldId="813"/>
            <ac:spMk id="5" creationId="{BF5D631F-927A-25FE-524A-54F23CE86459}"/>
          </ac:spMkLst>
        </pc:spChg>
      </pc:sldChg>
      <pc:sldChg chg="modSp mod">
        <pc:chgData name="Deva Henry" userId="c22ffb78-ab3a-457d-bb8d-79ae97251357" providerId="ADAL" clId="{7FFB052C-EF49-41FF-964F-93AFD748A87A}" dt="2024-12-03T18:25:05.935" v="13" actId="6549"/>
        <pc:sldMkLst>
          <pc:docMk/>
          <pc:sldMk cId="3943796985" sldId="818"/>
        </pc:sldMkLst>
        <pc:graphicFrameChg chg="modGraphic">
          <ac:chgData name="Deva Henry" userId="c22ffb78-ab3a-457d-bb8d-79ae97251357" providerId="ADAL" clId="{7FFB052C-EF49-41FF-964F-93AFD748A87A}" dt="2024-12-03T18:25:05.935" v="13" actId="6549"/>
          <ac:graphicFrameMkLst>
            <pc:docMk/>
            <pc:sldMk cId="3943796985" sldId="818"/>
            <ac:graphicFrameMk id="9" creationId="{6CBA2513-5150-9843-8C9A-EEA2F006BE70}"/>
          </ac:graphicFrameMkLst>
        </pc:graphicFrameChg>
      </pc:sldChg>
      <pc:sldChg chg="mod modShow">
        <pc:chgData name="Deva Henry" userId="c22ffb78-ab3a-457d-bb8d-79ae97251357" providerId="ADAL" clId="{7FFB052C-EF49-41FF-964F-93AFD748A87A}" dt="2024-12-04T02:48:41.332" v="216" actId="729"/>
        <pc:sldMkLst>
          <pc:docMk/>
          <pc:sldMk cId="922819709" sldId="823"/>
        </pc:sldMkLst>
      </pc:sldChg>
      <pc:sldChg chg="modSp del mod">
        <pc:chgData name="Deva Henry" userId="c22ffb78-ab3a-457d-bb8d-79ae97251357" providerId="ADAL" clId="{7FFB052C-EF49-41FF-964F-93AFD748A87A}" dt="2024-12-03T18:25:00.827" v="12" actId="47"/>
        <pc:sldMkLst>
          <pc:docMk/>
          <pc:sldMk cId="3259958554" sldId="825"/>
        </pc:sldMkLst>
        <pc:graphicFrameChg chg="modGraphic">
          <ac:chgData name="Deva Henry" userId="c22ffb78-ab3a-457d-bb8d-79ae97251357" providerId="ADAL" clId="{7FFB052C-EF49-41FF-964F-93AFD748A87A}" dt="2024-12-03T18:24:36.682" v="9" actId="6549"/>
          <ac:graphicFrameMkLst>
            <pc:docMk/>
            <pc:sldMk cId="3259958554" sldId="825"/>
            <ac:graphicFrameMk id="9" creationId="{6CBA2513-5150-9843-8C9A-EEA2F006BE70}"/>
          </ac:graphicFrameMkLst>
        </pc:graphicFrameChg>
      </pc:sldChg>
      <pc:sldChg chg="modSp add mod">
        <pc:chgData name="Deva Henry" userId="c22ffb78-ab3a-457d-bb8d-79ae97251357" providerId="ADAL" clId="{7FFB052C-EF49-41FF-964F-93AFD748A87A}" dt="2024-12-03T19:32:05.264" v="38" actId="20577"/>
        <pc:sldMkLst>
          <pc:docMk/>
          <pc:sldMk cId="980691979" sldId="827"/>
        </pc:sldMkLst>
        <pc:spChg chg="mod">
          <ac:chgData name="Deva Henry" userId="c22ffb78-ab3a-457d-bb8d-79ae97251357" providerId="ADAL" clId="{7FFB052C-EF49-41FF-964F-93AFD748A87A}" dt="2024-12-03T19:32:05.264" v="38" actId="20577"/>
          <ac:spMkLst>
            <pc:docMk/>
            <pc:sldMk cId="980691979" sldId="827"/>
            <ac:spMk id="246" creationId="{A040C3CE-B76F-32D7-5B7E-39E308969ACD}"/>
          </ac:spMkLst>
        </pc:spChg>
      </pc:sldChg>
      <pc:sldMasterChg chg="delSldLayout">
        <pc:chgData name="Deva Henry" userId="c22ffb78-ab3a-457d-bb8d-79ae97251357" providerId="ADAL" clId="{7FFB052C-EF49-41FF-964F-93AFD748A87A}" dt="2024-12-03T19:35:07.858" v="58" actId="2696"/>
        <pc:sldMasterMkLst>
          <pc:docMk/>
          <pc:sldMasterMk cId="1761968020" sldId="2147483677"/>
        </pc:sldMasterMkLst>
        <pc:sldLayoutChg chg="del">
          <pc:chgData name="Deva Henry" userId="c22ffb78-ab3a-457d-bb8d-79ae97251357" providerId="ADAL" clId="{7FFB052C-EF49-41FF-964F-93AFD748A87A}" dt="2024-12-03T19:35:07.858" v="58" actId="2696"/>
          <pc:sldLayoutMkLst>
            <pc:docMk/>
            <pc:sldMasterMk cId="1761968020" sldId="2147483677"/>
            <pc:sldLayoutMk cId="1973954387" sldId="2147483685"/>
          </pc:sldLayoutMkLst>
        </pc:sldLayoutChg>
      </pc:sldMasterChg>
    </pc:docChg>
  </pc:docChgLst>
  <pc:docChgLst>
    <pc:chgData name="Deva Henry" userId="c22ffb78-ab3a-457d-bb8d-79ae97251357" providerId="ADAL" clId="{0538DEE4-D2A1-4D68-AA79-A0C48D2D8100}"/>
    <pc:docChg chg="undo redo custSel addSld delSld modSld sldOrd delMainMaster modMainMaster">
      <pc:chgData name="Deva Henry" userId="c22ffb78-ab3a-457d-bb8d-79ae97251357" providerId="ADAL" clId="{0538DEE4-D2A1-4D68-AA79-A0C48D2D8100}" dt="2022-12-22T15:35:16.238" v="6818" actId="6549"/>
      <pc:docMkLst>
        <pc:docMk/>
      </pc:docMkLst>
      <pc:sldChg chg="mod ord modShow">
        <pc:chgData name="Deva Henry" userId="c22ffb78-ab3a-457d-bb8d-79ae97251357" providerId="ADAL" clId="{0538DEE4-D2A1-4D68-AA79-A0C48D2D8100}" dt="2022-12-20T20:33:48.442" v="236"/>
        <pc:sldMkLst>
          <pc:docMk/>
          <pc:sldMk cId="4092964721" sldId="266"/>
        </pc:sldMkLst>
      </pc:sldChg>
      <pc:sldChg chg="mod ord modShow">
        <pc:chgData name="Deva Henry" userId="c22ffb78-ab3a-457d-bb8d-79ae97251357" providerId="ADAL" clId="{0538DEE4-D2A1-4D68-AA79-A0C48D2D8100}" dt="2022-12-20T22:40:42.827" v="5681" actId="729"/>
        <pc:sldMkLst>
          <pc:docMk/>
          <pc:sldMk cId="990952494" sldId="331"/>
        </pc:sldMkLst>
      </pc:sldChg>
      <pc:sldChg chg="modSp mod">
        <pc:chgData name="Deva Henry" userId="c22ffb78-ab3a-457d-bb8d-79ae97251357" providerId="ADAL" clId="{0538DEE4-D2A1-4D68-AA79-A0C48D2D8100}" dt="2022-12-20T20:23:31.716" v="166" actId="948"/>
        <pc:sldMkLst>
          <pc:docMk/>
          <pc:sldMk cId="3254655797" sldId="333"/>
        </pc:sldMkLst>
        <pc:spChg chg="mod">
          <ac:chgData name="Deva Henry" userId="c22ffb78-ab3a-457d-bb8d-79ae97251357" providerId="ADAL" clId="{0538DEE4-D2A1-4D68-AA79-A0C48D2D8100}" dt="2022-12-20T20:23:31.716" v="166" actId="948"/>
          <ac:spMkLst>
            <pc:docMk/>
            <pc:sldMk cId="3254655797" sldId="333"/>
            <ac:spMk id="75" creationId="{00000000-0000-0000-0000-000000000000}"/>
          </ac:spMkLst>
        </pc:spChg>
      </pc:sldChg>
      <pc:sldChg chg="modSp mod">
        <pc:chgData name="Deva Henry" userId="c22ffb78-ab3a-457d-bb8d-79ae97251357" providerId="ADAL" clId="{0538DEE4-D2A1-4D68-AA79-A0C48D2D8100}" dt="2022-12-21T02:55:46.913" v="5937"/>
        <pc:sldMkLst>
          <pc:docMk/>
          <pc:sldMk cId="332578786" sldId="341"/>
        </pc:sldMkLst>
        <pc:spChg chg="mod">
          <ac:chgData name="Deva Henry" userId="c22ffb78-ab3a-457d-bb8d-79ae97251357" providerId="ADAL" clId="{0538DEE4-D2A1-4D68-AA79-A0C48D2D8100}" dt="2022-12-21T02:55:46.913" v="5937"/>
          <ac:spMkLst>
            <pc:docMk/>
            <pc:sldMk cId="332578786" sldId="341"/>
            <ac:spMk id="5" creationId="{2D9740F1-BE32-0748-B7F3-17EAD9B9E869}"/>
          </ac:spMkLst>
        </pc:spChg>
      </pc:sldChg>
      <pc:sldChg chg="modSp mod ord modShow">
        <pc:chgData name="Deva Henry" userId="c22ffb78-ab3a-457d-bb8d-79ae97251357" providerId="ADAL" clId="{0538DEE4-D2A1-4D68-AA79-A0C48D2D8100}" dt="2022-12-20T21:40:25.307" v="2839"/>
        <pc:sldMkLst>
          <pc:docMk/>
          <pc:sldMk cId="341852309" sldId="342"/>
        </pc:sldMkLst>
        <pc:graphicFrameChg chg="mod modGraphic">
          <ac:chgData name="Deva Henry" userId="c22ffb78-ab3a-457d-bb8d-79ae97251357" providerId="ADAL" clId="{0538DEE4-D2A1-4D68-AA79-A0C48D2D8100}" dt="2022-12-20T20:15:42.225" v="128" actId="1038"/>
          <ac:graphicFrameMkLst>
            <pc:docMk/>
            <pc:sldMk cId="341852309" sldId="342"/>
            <ac:graphicFrameMk id="5" creationId="{CA54CBF0-5F7E-9546-819B-9B45AB9EDD0B}"/>
          </ac:graphicFrameMkLst>
        </pc:graphicFrameChg>
      </pc:sldChg>
      <pc:sldChg chg="modSp mod">
        <pc:chgData name="Deva Henry" userId="c22ffb78-ab3a-457d-bb8d-79ae97251357" providerId="ADAL" clId="{0538DEE4-D2A1-4D68-AA79-A0C48D2D8100}" dt="2022-12-21T02:56:17.632" v="5960" actId="1038"/>
        <pc:sldMkLst>
          <pc:docMk/>
          <pc:sldMk cId="631510968" sldId="343"/>
        </pc:sldMkLst>
        <pc:spChg chg="mod">
          <ac:chgData name="Deva Henry" userId="c22ffb78-ab3a-457d-bb8d-79ae97251357" providerId="ADAL" clId="{0538DEE4-D2A1-4D68-AA79-A0C48D2D8100}" dt="2022-12-21T02:56:17.632" v="5960" actId="1038"/>
          <ac:spMkLst>
            <pc:docMk/>
            <pc:sldMk cId="631510968" sldId="343"/>
            <ac:spMk id="3" creationId="{6B7A0D6A-1649-7B45-AC0B-10409303ABB0}"/>
          </ac:spMkLst>
        </pc:spChg>
      </pc:sldChg>
      <pc:sldChg chg="mod ord modShow">
        <pc:chgData name="Deva Henry" userId="c22ffb78-ab3a-457d-bb8d-79ae97251357" providerId="ADAL" clId="{0538DEE4-D2A1-4D68-AA79-A0C48D2D8100}" dt="2022-12-20T20:33:48.442" v="236"/>
        <pc:sldMkLst>
          <pc:docMk/>
          <pc:sldMk cId="1728053386" sldId="348"/>
        </pc:sldMkLst>
      </pc:sldChg>
      <pc:sldChg chg="addSp delSp modSp add mod ord modClrScheme modAnim chgLayout">
        <pc:chgData name="Deva Henry" userId="c22ffb78-ab3a-457d-bb8d-79ae97251357" providerId="ADAL" clId="{0538DEE4-D2A1-4D68-AA79-A0C48D2D8100}" dt="2022-12-21T07:45:44.618" v="6098" actId="20577"/>
        <pc:sldMkLst>
          <pc:docMk/>
          <pc:sldMk cId="527393581" sldId="536"/>
        </pc:sldMkLst>
        <pc:spChg chg="del">
          <ac:chgData name="Deva Henry" userId="c22ffb78-ab3a-457d-bb8d-79ae97251357" providerId="ADAL" clId="{0538DEE4-D2A1-4D68-AA79-A0C48D2D8100}" dt="2022-12-20T21:34:18.350" v="2457" actId="478"/>
          <ac:spMkLst>
            <pc:docMk/>
            <pc:sldMk cId="527393581" sldId="536"/>
            <ac:spMk id="2" creationId="{5EC26803-FFE7-6942-96A8-89989A655FA3}"/>
          </ac:spMkLst>
        </pc:spChg>
        <pc:spChg chg="mod ord">
          <ac:chgData name="Deva Henry" userId="c22ffb78-ab3a-457d-bb8d-79ae97251357" providerId="ADAL" clId="{0538DEE4-D2A1-4D68-AA79-A0C48D2D8100}" dt="2022-12-20T22:01:40.038" v="3743" actId="700"/>
          <ac:spMkLst>
            <pc:docMk/>
            <pc:sldMk cId="527393581" sldId="536"/>
            <ac:spMk id="4" creationId="{135BDCBF-9271-BD47-A484-D53CE06E5153}"/>
          </ac:spMkLst>
        </pc:spChg>
        <pc:spChg chg="add del mod">
          <ac:chgData name="Deva Henry" userId="c22ffb78-ab3a-457d-bb8d-79ae97251357" providerId="ADAL" clId="{0538DEE4-D2A1-4D68-AA79-A0C48D2D8100}" dt="2022-12-20T21:34:24.102" v="2458" actId="700"/>
          <ac:spMkLst>
            <pc:docMk/>
            <pc:sldMk cId="527393581" sldId="536"/>
            <ac:spMk id="6" creationId="{D77A10A5-B7A2-646A-6B4C-7C2652E3BCBA}"/>
          </ac:spMkLst>
        </pc:spChg>
        <pc:spChg chg="del">
          <ac:chgData name="Deva Henry" userId="c22ffb78-ab3a-457d-bb8d-79ae97251357" providerId="ADAL" clId="{0538DEE4-D2A1-4D68-AA79-A0C48D2D8100}" dt="2022-12-20T21:34:09.011" v="2455" actId="478"/>
          <ac:spMkLst>
            <pc:docMk/>
            <pc:sldMk cId="527393581" sldId="536"/>
            <ac:spMk id="8" creationId="{2A437E21-7BBD-9A40-AED3-F8B07E5D914D}"/>
          </ac:spMkLst>
        </pc:spChg>
        <pc:spChg chg="add mod topLvl">
          <ac:chgData name="Deva Henry" userId="c22ffb78-ab3a-457d-bb8d-79ae97251357" providerId="ADAL" clId="{0538DEE4-D2A1-4D68-AA79-A0C48D2D8100}" dt="2022-12-20T22:02:42.746" v="3837" actId="338"/>
          <ac:spMkLst>
            <pc:docMk/>
            <pc:sldMk cId="527393581" sldId="536"/>
            <ac:spMk id="9" creationId="{B4ADC623-FE00-29E0-5AE8-A1531B92584E}"/>
          </ac:spMkLst>
        </pc:spChg>
        <pc:spChg chg="add mod topLvl">
          <ac:chgData name="Deva Henry" userId="c22ffb78-ab3a-457d-bb8d-79ae97251357" providerId="ADAL" clId="{0538DEE4-D2A1-4D68-AA79-A0C48D2D8100}" dt="2022-12-20T22:02:42.746" v="3837" actId="338"/>
          <ac:spMkLst>
            <pc:docMk/>
            <pc:sldMk cId="527393581" sldId="536"/>
            <ac:spMk id="10" creationId="{574EE12C-B3D2-4D22-C475-6A09424E258F}"/>
          </ac:spMkLst>
        </pc:spChg>
        <pc:spChg chg="mod">
          <ac:chgData name="Deva Henry" userId="c22ffb78-ab3a-457d-bb8d-79ae97251357" providerId="ADAL" clId="{0538DEE4-D2A1-4D68-AA79-A0C48D2D8100}" dt="2022-12-20T21:36:45" v="2561"/>
          <ac:spMkLst>
            <pc:docMk/>
            <pc:sldMk cId="527393581" sldId="536"/>
            <ac:spMk id="13" creationId="{33FE8E1A-CFAC-CB00-82BF-0A8FCBD1B095}"/>
          </ac:spMkLst>
        </pc:spChg>
        <pc:spChg chg="mod">
          <ac:chgData name="Deva Henry" userId="c22ffb78-ab3a-457d-bb8d-79ae97251357" providerId="ADAL" clId="{0538DEE4-D2A1-4D68-AA79-A0C48D2D8100}" dt="2022-12-20T21:36:45" v="2561"/>
          <ac:spMkLst>
            <pc:docMk/>
            <pc:sldMk cId="527393581" sldId="536"/>
            <ac:spMk id="14" creationId="{13686CAF-AFE1-5825-69E7-9F95EB3B66DB}"/>
          </ac:spMkLst>
        </pc:spChg>
        <pc:spChg chg="mod">
          <ac:chgData name="Deva Henry" userId="c22ffb78-ab3a-457d-bb8d-79ae97251357" providerId="ADAL" clId="{0538DEE4-D2A1-4D68-AA79-A0C48D2D8100}" dt="2022-12-20T21:36:45" v="2561"/>
          <ac:spMkLst>
            <pc:docMk/>
            <pc:sldMk cId="527393581" sldId="536"/>
            <ac:spMk id="15" creationId="{D62E33FA-21E6-16CB-DAD2-1A68B42055A3}"/>
          </ac:spMkLst>
        </pc:spChg>
        <pc:spChg chg="mod">
          <ac:chgData name="Deva Henry" userId="c22ffb78-ab3a-457d-bb8d-79ae97251357" providerId="ADAL" clId="{0538DEE4-D2A1-4D68-AA79-A0C48D2D8100}" dt="2022-12-20T21:36:45" v="2561"/>
          <ac:spMkLst>
            <pc:docMk/>
            <pc:sldMk cId="527393581" sldId="536"/>
            <ac:spMk id="16" creationId="{D1A60369-8B02-4379-EF95-96B8E5C9B9C2}"/>
          </ac:spMkLst>
        </pc:spChg>
        <pc:spChg chg="mod">
          <ac:chgData name="Deva Henry" userId="c22ffb78-ab3a-457d-bb8d-79ae97251357" providerId="ADAL" clId="{0538DEE4-D2A1-4D68-AA79-A0C48D2D8100}" dt="2022-12-20T21:36:45" v="2561"/>
          <ac:spMkLst>
            <pc:docMk/>
            <pc:sldMk cId="527393581" sldId="536"/>
            <ac:spMk id="17" creationId="{2AEF579A-C935-0BFA-729A-4A249A615203}"/>
          </ac:spMkLst>
        </pc:spChg>
        <pc:spChg chg="mod">
          <ac:chgData name="Deva Henry" userId="c22ffb78-ab3a-457d-bb8d-79ae97251357" providerId="ADAL" clId="{0538DEE4-D2A1-4D68-AA79-A0C48D2D8100}" dt="2022-12-20T21:36:45" v="2561"/>
          <ac:spMkLst>
            <pc:docMk/>
            <pc:sldMk cId="527393581" sldId="536"/>
            <ac:spMk id="19" creationId="{D183DA4B-1E1F-7F94-3213-803AC6029534}"/>
          </ac:spMkLst>
        </pc:spChg>
        <pc:spChg chg="mod">
          <ac:chgData name="Deva Henry" userId="c22ffb78-ab3a-457d-bb8d-79ae97251357" providerId="ADAL" clId="{0538DEE4-D2A1-4D68-AA79-A0C48D2D8100}" dt="2022-12-20T21:36:45" v="2561"/>
          <ac:spMkLst>
            <pc:docMk/>
            <pc:sldMk cId="527393581" sldId="536"/>
            <ac:spMk id="20" creationId="{F6B88474-882D-1ED5-D5C7-4CFA41675BCB}"/>
          </ac:spMkLst>
        </pc:spChg>
        <pc:spChg chg="mod">
          <ac:chgData name="Deva Henry" userId="c22ffb78-ab3a-457d-bb8d-79ae97251357" providerId="ADAL" clId="{0538DEE4-D2A1-4D68-AA79-A0C48D2D8100}" dt="2022-12-20T21:36:45" v="2561"/>
          <ac:spMkLst>
            <pc:docMk/>
            <pc:sldMk cId="527393581" sldId="536"/>
            <ac:spMk id="21" creationId="{2B64C2A4-D4CA-183E-C841-3E92904D11E1}"/>
          </ac:spMkLst>
        </pc:spChg>
        <pc:spChg chg="mod">
          <ac:chgData name="Deva Henry" userId="c22ffb78-ab3a-457d-bb8d-79ae97251357" providerId="ADAL" clId="{0538DEE4-D2A1-4D68-AA79-A0C48D2D8100}" dt="2022-12-20T21:36:45" v="2561"/>
          <ac:spMkLst>
            <pc:docMk/>
            <pc:sldMk cId="527393581" sldId="536"/>
            <ac:spMk id="22" creationId="{552C1BB9-C405-10B1-B751-61A0BE805D2F}"/>
          </ac:spMkLst>
        </pc:spChg>
        <pc:spChg chg="mod">
          <ac:chgData name="Deva Henry" userId="c22ffb78-ab3a-457d-bb8d-79ae97251357" providerId="ADAL" clId="{0538DEE4-D2A1-4D68-AA79-A0C48D2D8100}" dt="2022-12-20T21:36:45" v="2561"/>
          <ac:spMkLst>
            <pc:docMk/>
            <pc:sldMk cId="527393581" sldId="536"/>
            <ac:spMk id="23" creationId="{050D87CC-7E7E-8869-8E30-DA0BEAE2BB6C}"/>
          </ac:spMkLst>
        </pc:spChg>
        <pc:spChg chg="mod">
          <ac:chgData name="Deva Henry" userId="c22ffb78-ab3a-457d-bb8d-79ae97251357" providerId="ADAL" clId="{0538DEE4-D2A1-4D68-AA79-A0C48D2D8100}" dt="2022-12-20T21:36:45" v="2561"/>
          <ac:spMkLst>
            <pc:docMk/>
            <pc:sldMk cId="527393581" sldId="536"/>
            <ac:spMk id="25" creationId="{F6A66CCD-E846-5DEC-88CE-013732CC7CFB}"/>
          </ac:spMkLst>
        </pc:spChg>
        <pc:spChg chg="mod">
          <ac:chgData name="Deva Henry" userId="c22ffb78-ab3a-457d-bb8d-79ae97251357" providerId="ADAL" clId="{0538DEE4-D2A1-4D68-AA79-A0C48D2D8100}" dt="2022-12-20T21:36:45" v="2561"/>
          <ac:spMkLst>
            <pc:docMk/>
            <pc:sldMk cId="527393581" sldId="536"/>
            <ac:spMk id="26" creationId="{0C7DB404-C367-A85D-6C53-05E53E7532CB}"/>
          </ac:spMkLst>
        </pc:spChg>
        <pc:spChg chg="mod">
          <ac:chgData name="Deva Henry" userId="c22ffb78-ab3a-457d-bb8d-79ae97251357" providerId="ADAL" clId="{0538DEE4-D2A1-4D68-AA79-A0C48D2D8100}" dt="2022-12-20T21:36:45" v="2561"/>
          <ac:spMkLst>
            <pc:docMk/>
            <pc:sldMk cId="527393581" sldId="536"/>
            <ac:spMk id="27" creationId="{ACF76BE2-D602-8B58-D72C-912D6908D4E9}"/>
          </ac:spMkLst>
        </pc:spChg>
        <pc:spChg chg="mod">
          <ac:chgData name="Deva Henry" userId="c22ffb78-ab3a-457d-bb8d-79ae97251357" providerId="ADAL" clId="{0538DEE4-D2A1-4D68-AA79-A0C48D2D8100}" dt="2022-12-20T21:36:45" v="2561"/>
          <ac:spMkLst>
            <pc:docMk/>
            <pc:sldMk cId="527393581" sldId="536"/>
            <ac:spMk id="28" creationId="{C15714AC-79DB-107C-FB7D-FBD19CC96BBF}"/>
          </ac:spMkLst>
        </pc:spChg>
        <pc:spChg chg="mod">
          <ac:chgData name="Deva Henry" userId="c22ffb78-ab3a-457d-bb8d-79ae97251357" providerId="ADAL" clId="{0538DEE4-D2A1-4D68-AA79-A0C48D2D8100}" dt="2022-12-20T21:36:45" v="2561"/>
          <ac:spMkLst>
            <pc:docMk/>
            <pc:sldMk cId="527393581" sldId="536"/>
            <ac:spMk id="29" creationId="{BC48A6DB-7D0C-E2F7-7245-CD8EDC4B6A96}"/>
          </ac:spMkLst>
        </pc:spChg>
        <pc:spChg chg="add mod topLvl">
          <ac:chgData name="Deva Henry" userId="c22ffb78-ab3a-457d-bb8d-79ae97251357" providerId="ADAL" clId="{0538DEE4-D2A1-4D68-AA79-A0C48D2D8100}" dt="2022-12-20T22:02:42.746" v="3837" actId="338"/>
          <ac:spMkLst>
            <pc:docMk/>
            <pc:sldMk cId="527393581" sldId="536"/>
            <ac:spMk id="30" creationId="{9E2818EF-DCE1-745D-57F2-D2A124B14310}"/>
          </ac:spMkLst>
        </pc:spChg>
        <pc:spChg chg="add mod topLvl">
          <ac:chgData name="Deva Henry" userId="c22ffb78-ab3a-457d-bb8d-79ae97251357" providerId="ADAL" clId="{0538DEE4-D2A1-4D68-AA79-A0C48D2D8100}" dt="2022-12-20T22:02:42.746" v="3837" actId="338"/>
          <ac:spMkLst>
            <pc:docMk/>
            <pc:sldMk cId="527393581" sldId="536"/>
            <ac:spMk id="31" creationId="{30EEA91B-D70F-531F-941F-AB8E9E265075}"/>
          </ac:spMkLst>
        </pc:spChg>
        <pc:spChg chg="add mod ord">
          <ac:chgData name="Deva Henry" userId="c22ffb78-ab3a-457d-bb8d-79ae97251357" providerId="ADAL" clId="{0538DEE4-D2A1-4D68-AA79-A0C48D2D8100}" dt="2022-12-21T07:45:44.618" v="6098" actId="20577"/>
          <ac:spMkLst>
            <pc:docMk/>
            <pc:sldMk cId="527393581" sldId="536"/>
            <ac:spMk id="33" creationId="{1FD8D365-56A0-F3A0-672E-8E504B51926A}"/>
          </ac:spMkLst>
        </pc:spChg>
        <pc:grpChg chg="add del mod">
          <ac:chgData name="Deva Henry" userId="c22ffb78-ab3a-457d-bb8d-79ae97251357" providerId="ADAL" clId="{0538DEE4-D2A1-4D68-AA79-A0C48D2D8100}" dt="2022-12-20T21:37:52.387" v="2790" actId="165"/>
          <ac:grpSpMkLst>
            <pc:docMk/>
            <pc:sldMk cId="527393581" sldId="536"/>
            <ac:grpSpMk id="11" creationId="{90A20A76-D072-3C84-8A83-6AF34C938C0B}"/>
          </ac:grpSpMkLst>
        </pc:grpChg>
        <pc:grpChg chg="add mod">
          <ac:chgData name="Deva Henry" userId="c22ffb78-ab3a-457d-bb8d-79ae97251357" providerId="ADAL" clId="{0538DEE4-D2A1-4D68-AA79-A0C48D2D8100}" dt="2022-12-20T22:03:43.088" v="3991" actId="1035"/>
          <ac:grpSpMkLst>
            <pc:docMk/>
            <pc:sldMk cId="527393581" sldId="536"/>
            <ac:grpSpMk id="12" creationId="{EE7B9E86-E27F-E12F-352D-40B4BFD2D1AE}"/>
          </ac:grpSpMkLst>
        </pc:grpChg>
        <pc:grpChg chg="add mod">
          <ac:chgData name="Deva Henry" userId="c22ffb78-ab3a-457d-bb8d-79ae97251357" providerId="ADAL" clId="{0538DEE4-D2A1-4D68-AA79-A0C48D2D8100}" dt="2022-12-20T22:03:20.592" v="3966" actId="1035"/>
          <ac:grpSpMkLst>
            <pc:docMk/>
            <pc:sldMk cId="527393581" sldId="536"/>
            <ac:grpSpMk id="18" creationId="{A7C26CDB-05C3-7521-C195-592E8CBB7B64}"/>
          </ac:grpSpMkLst>
        </pc:grpChg>
        <pc:grpChg chg="add mod">
          <ac:chgData name="Deva Henry" userId="c22ffb78-ab3a-457d-bb8d-79ae97251357" providerId="ADAL" clId="{0538DEE4-D2A1-4D68-AA79-A0C48D2D8100}" dt="2022-12-20T22:03:01.339" v="3891" actId="1035"/>
          <ac:grpSpMkLst>
            <pc:docMk/>
            <pc:sldMk cId="527393581" sldId="536"/>
            <ac:grpSpMk id="24" creationId="{5CDEE5B9-C0EE-7B21-D5A9-FCF1EF3538CC}"/>
          </ac:grpSpMkLst>
        </pc:grpChg>
        <pc:grpChg chg="add del mod ord">
          <ac:chgData name="Deva Henry" userId="c22ffb78-ab3a-457d-bb8d-79ae97251357" providerId="ADAL" clId="{0538DEE4-D2A1-4D68-AA79-A0C48D2D8100}" dt="2022-12-20T22:02:27.055" v="3825" actId="165"/>
          <ac:grpSpMkLst>
            <pc:docMk/>
            <pc:sldMk cId="527393581" sldId="536"/>
            <ac:grpSpMk id="32" creationId="{DC4DB38C-E0C2-3803-2635-93F4ED4F388F}"/>
          </ac:grpSpMkLst>
        </pc:grpChg>
        <pc:grpChg chg="add mod">
          <ac:chgData name="Deva Henry" userId="c22ffb78-ab3a-457d-bb8d-79ae97251357" providerId="ADAL" clId="{0538DEE4-D2A1-4D68-AA79-A0C48D2D8100}" dt="2022-12-20T22:03:25.195" v="3968" actId="1038"/>
          <ac:grpSpMkLst>
            <pc:docMk/>
            <pc:sldMk cId="527393581" sldId="536"/>
            <ac:grpSpMk id="34" creationId="{8BA1EF51-6724-AD68-D0B1-01B21E92DC67}"/>
          </ac:grpSpMkLst>
        </pc:grpChg>
        <pc:picChg chg="add mod">
          <ac:chgData name="Deva Henry" userId="c22ffb78-ab3a-457d-bb8d-79ae97251357" providerId="ADAL" clId="{0538DEE4-D2A1-4D68-AA79-A0C48D2D8100}" dt="2022-12-20T22:01:33.760" v="3742" actId="14100"/>
          <ac:picMkLst>
            <pc:docMk/>
            <pc:sldMk cId="527393581" sldId="536"/>
            <ac:picMk id="3" creationId="{54C8E372-5BB2-E404-38F0-86F1FF6BA135}"/>
          </ac:picMkLst>
        </pc:picChg>
        <pc:picChg chg="del">
          <ac:chgData name="Deva Henry" userId="c22ffb78-ab3a-457d-bb8d-79ae97251357" providerId="ADAL" clId="{0538DEE4-D2A1-4D68-AA79-A0C48D2D8100}" dt="2022-12-20T21:34:04.161" v="2452" actId="478"/>
          <ac:picMkLst>
            <pc:docMk/>
            <pc:sldMk cId="527393581" sldId="536"/>
            <ac:picMk id="7" creationId="{EB454F93-36E3-6A4A-B823-CE70C722F586}"/>
          </ac:picMkLst>
        </pc:picChg>
      </pc:sldChg>
      <pc:sldChg chg="addSp delSp modSp mod delAnim modAnim modShow">
        <pc:chgData name="Deva Henry" userId="c22ffb78-ab3a-457d-bb8d-79ae97251357" providerId="ADAL" clId="{0538DEE4-D2A1-4D68-AA79-A0C48D2D8100}" dt="2022-12-21T02:58:39.768" v="5974"/>
        <pc:sldMkLst>
          <pc:docMk/>
          <pc:sldMk cId="3774241996" sldId="544"/>
        </pc:sldMkLst>
        <pc:spChg chg="add mod">
          <ac:chgData name="Deva Henry" userId="c22ffb78-ab3a-457d-bb8d-79ae97251357" providerId="ADAL" clId="{0538DEE4-D2A1-4D68-AA79-A0C48D2D8100}" dt="2022-12-20T20:44:37.836" v="812" actId="1035"/>
          <ac:spMkLst>
            <pc:docMk/>
            <pc:sldMk cId="3774241996" sldId="544"/>
            <ac:spMk id="3" creationId="{DDC67330-B8DB-9D9E-F194-8661E0BDFE34}"/>
          </ac:spMkLst>
        </pc:spChg>
        <pc:picChg chg="del mod">
          <ac:chgData name="Deva Henry" userId="c22ffb78-ab3a-457d-bb8d-79ae97251357" providerId="ADAL" clId="{0538DEE4-D2A1-4D68-AA79-A0C48D2D8100}" dt="2022-12-21T02:57:52.231" v="5961" actId="478"/>
          <ac:picMkLst>
            <pc:docMk/>
            <pc:sldMk cId="3774241996" sldId="544"/>
            <ac:picMk id="5" creationId="{A31FE052-A112-4B4C-A76B-ABD1585F8753}"/>
          </ac:picMkLst>
        </pc:picChg>
        <pc:picChg chg="add del mod">
          <ac:chgData name="Deva Henry" userId="c22ffb78-ab3a-457d-bb8d-79ae97251357" providerId="ADAL" clId="{0538DEE4-D2A1-4D68-AA79-A0C48D2D8100}" dt="2022-12-21T02:58:15.324" v="5966" actId="478"/>
          <ac:picMkLst>
            <pc:docMk/>
            <pc:sldMk cId="3774241996" sldId="544"/>
            <ac:picMk id="7" creationId="{0E388CF8-3EB7-ABBE-9407-4D9372F4F1CD}"/>
          </ac:picMkLst>
        </pc:picChg>
        <pc:picChg chg="mod">
          <ac:chgData name="Deva Henry" userId="c22ffb78-ab3a-457d-bb8d-79ae97251357" providerId="ADAL" clId="{0538DEE4-D2A1-4D68-AA79-A0C48D2D8100}" dt="2022-12-20T20:43:21.800" v="610" actId="1076"/>
          <ac:picMkLst>
            <pc:docMk/>
            <pc:sldMk cId="3774241996" sldId="544"/>
            <ac:picMk id="8" creationId="{A5160052-D821-924F-B04B-8380EC4BFC37}"/>
          </ac:picMkLst>
        </pc:picChg>
        <pc:picChg chg="add mod">
          <ac:chgData name="Deva Henry" userId="c22ffb78-ab3a-457d-bb8d-79ae97251357" providerId="ADAL" clId="{0538DEE4-D2A1-4D68-AA79-A0C48D2D8100}" dt="2022-12-21T02:58:25.148" v="5971" actId="1076"/>
          <ac:picMkLst>
            <pc:docMk/>
            <pc:sldMk cId="3774241996" sldId="544"/>
            <ac:picMk id="10" creationId="{71AD2A7B-942D-B88D-9717-058907BDB5AB}"/>
          </ac:picMkLst>
        </pc:picChg>
      </pc:sldChg>
      <pc:sldChg chg="ord">
        <pc:chgData name="Deva Henry" userId="c22ffb78-ab3a-457d-bb8d-79ae97251357" providerId="ADAL" clId="{0538DEE4-D2A1-4D68-AA79-A0C48D2D8100}" dt="2022-12-20T21:40:30.058" v="2841"/>
        <pc:sldMkLst>
          <pc:docMk/>
          <pc:sldMk cId="1988737853" sldId="641"/>
        </pc:sldMkLst>
      </pc:sldChg>
      <pc:sldChg chg="ord">
        <pc:chgData name="Deva Henry" userId="c22ffb78-ab3a-457d-bb8d-79ae97251357" providerId="ADAL" clId="{0538DEE4-D2A1-4D68-AA79-A0C48D2D8100}" dt="2022-12-20T21:40:32.264" v="2843"/>
        <pc:sldMkLst>
          <pc:docMk/>
          <pc:sldMk cId="1796812842" sldId="642"/>
        </pc:sldMkLst>
      </pc:sldChg>
      <pc:sldChg chg="modSp">
        <pc:chgData name="Deva Henry" userId="c22ffb78-ab3a-457d-bb8d-79ae97251357" providerId="ADAL" clId="{0538DEE4-D2A1-4D68-AA79-A0C48D2D8100}" dt="2022-12-20T21:33:54.751" v="2451" actId="1076"/>
        <pc:sldMkLst>
          <pc:docMk/>
          <pc:sldMk cId="1008281933" sldId="700"/>
        </pc:sldMkLst>
        <pc:picChg chg="mod">
          <ac:chgData name="Deva Henry" userId="c22ffb78-ab3a-457d-bb8d-79ae97251357" providerId="ADAL" clId="{0538DEE4-D2A1-4D68-AA79-A0C48D2D8100}" dt="2022-12-20T21:33:54.751" v="2451" actId="1076"/>
          <ac:picMkLst>
            <pc:docMk/>
            <pc:sldMk cId="1008281933" sldId="700"/>
            <ac:picMk id="7" creationId="{8C1AA2F7-8567-3448-83AC-917833A2A115}"/>
          </ac:picMkLst>
        </pc:picChg>
      </pc:sldChg>
      <pc:sldChg chg="mod ord modShow">
        <pc:chgData name="Deva Henry" userId="c22ffb78-ab3a-457d-bb8d-79ae97251357" providerId="ADAL" clId="{0538DEE4-D2A1-4D68-AA79-A0C48D2D8100}" dt="2022-12-21T21:52:16.573" v="6301"/>
        <pc:sldMkLst>
          <pc:docMk/>
          <pc:sldMk cId="1579269753" sldId="701"/>
        </pc:sldMkLst>
      </pc:sldChg>
      <pc:sldChg chg="ord">
        <pc:chgData name="Deva Henry" userId="c22ffb78-ab3a-457d-bb8d-79ae97251357" providerId="ADAL" clId="{0538DEE4-D2A1-4D68-AA79-A0C48D2D8100}" dt="2022-12-20T21:22:14.536" v="1848"/>
        <pc:sldMkLst>
          <pc:docMk/>
          <pc:sldMk cId="454814370" sldId="705"/>
        </pc:sldMkLst>
      </pc:sldChg>
      <pc:sldChg chg="ord">
        <pc:chgData name="Deva Henry" userId="c22ffb78-ab3a-457d-bb8d-79ae97251357" providerId="ADAL" clId="{0538DEE4-D2A1-4D68-AA79-A0C48D2D8100}" dt="2022-12-20T21:22:14.536" v="1848"/>
        <pc:sldMkLst>
          <pc:docMk/>
          <pc:sldMk cId="2927193166" sldId="706"/>
        </pc:sldMkLst>
      </pc:sldChg>
      <pc:sldChg chg="ord modNotesTx">
        <pc:chgData name="Deva Henry" userId="c22ffb78-ab3a-457d-bb8d-79ae97251357" providerId="ADAL" clId="{0538DEE4-D2A1-4D68-AA79-A0C48D2D8100}" dt="2022-12-21T07:47:51.272" v="6184" actId="20577"/>
        <pc:sldMkLst>
          <pc:docMk/>
          <pc:sldMk cId="281583011" sldId="711"/>
        </pc:sldMkLst>
      </pc:sldChg>
      <pc:sldChg chg="modAnim">
        <pc:chgData name="Deva Henry" userId="c22ffb78-ab3a-457d-bb8d-79ae97251357" providerId="ADAL" clId="{0538DEE4-D2A1-4D68-AA79-A0C48D2D8100}" dt="2022-12-20T20:14:14.637" v="86"/>
        <pc:sldMkLst>
          <pc:docMk/>
          <pc:sldMk cId="953928809" sldId="718"/>
        </pc:sldMkLst>
      </pc:sldChg>
      <pc:sldChg chg="mod modShow">
        <pc:chgData name="Deva Henry" userId="c22ffb78-ab3a-457d-bb8d-79ae97251357" providerId="ADAL" clId="{0538DEE4-D2A1-4D68-AA79-A0C48D2D8100}" dt="2022-12-20T20:11:40.971" v="74" actId="729"/>
        <pc:sldMkLst>
          <pc:docMk/>
          <pc:sldMk cId="3992149212" sldId="719"/>
        </pc:sldMkLst>
      </pc:sldChg>
      <pc:sldChg chg="del mod modShow">
        <pc:chgData name="Deva Henry" userId="c22ffb78-ab3a-457d-bb8d-79ae97251357" providerId="ADAL" clId="{0538DEE4-D2A1-4D68-AA79-A0C48D2D8100}" dt="2022-12-20T20:29:26.909" v="228" actId="47"/>
        <pc:sldMkLst>
          <pc:docMk/>
          <pc:sldMk cId="3825275316" sldId="720"/>
        </pc:sldMkLst>
      </pc:sldChg>
      <pc:sldChg chg="addSp modSp mod ord">
        <pc:chgData name="Deva Henry" userId="c22ffb78-ab3a-457d-bb8d-79ae97251357" providerId="ADAL" clId="{0538DEE4-D2A1-4D68-AA79-A0C48D2D8100}" dt="2022-12-20T22:37:51.697" v="5589" actId="20577"/>
        <pc:sldMkLst>
          <pc:docMk/>
          <pc:sldMk cId="3528131338" sldId="722"/>
        </pc:sldMkLst>
        <pc:spChg chg="add mod">
          <ac:chgData name="Deva Henry" userId="c22ffb78-ab3a-457d-bb8d-79ae97251357" providerId="ADAL" clId="{0538DEE4-D2A1-4D68-AA79-A0C48D2D8100}" dt="2022-12-20T22:36:10.244" v="5367"/>
          <ac:spMkLst>
            <pc:docMk/>
            <pc:sldMk cId="3528131338" sldId="722"/>
            <ac:spMk id="3" creationId="{42AADDBD-AAC6-A1B9-DDFC-237AE1EE4347}"/>
          </ac:spMkLst>
        </pc:spChg>
        <pc:spChg chg="mod">
          <ac:chgData name="Deva Henry" userId="c22ffb78-ab3a-457d-bb8d-79ae97251357" providerId="ADAL" clId="{0538DEE4-D2A1-4D68-AA79-A0C48D2D8100}" dt="2022-12-20T22:37:51.697" v="5589" actId="20577"/>
          <ac:spMkLst>
            <pc:docMk/>
            <pc:sldMk cId="3528131338" sldId="722"/>
            <ac:spMk id="37890" creationId="{76973D16-132E-7D4B-B932-A4FFDE2039A0}"/>
          </ac:spMkLst>
        </pc:spChg>
      </pc:sldChg>
      <pc:sldChg chg="del">
        <pc:chgData name="Deva Henry" userId="c22ffb78-ab3a-457d-bb8d-79ae97251357" providerId="ADAL" clId="{0538DEE4-D2A1-4D68-AA79-A0C48D2D8100}" dt="2022-12-20T21:24:14.185" v="1889" actId="47"/>
        <pc:sldMkLst>
          <pc:docMk/>
          <pc:sldMk cId="502861156" sldId="731"/>
        </pc:sldMkLst>
      </pc:sldChg>
      <pc:sldChg chg="del">
        <pc:chgData name="Deva Henry" userId="c22ffb78-ab3a-457d-bb8d-79ae97251357" providerId="ADAL" clId="{0538DEE4-D2A1-4D68-AA79-A0C48D2D8100}" dt="2022-12-20T21:20:09.728" v="1844" actId="2696"/>
        <pc:sldMkLst>
          <pc:docMk/>
          <pc:sldMk cId="865688520" sldId="734"/>
        </pc:sldMkLst>
      </pc:sldChg>
      <pc:sldChg chg="modSp add mod chgLayout">
        <pc:chgData name="Deva Henry" userId="c22ffb78-ab3a-457d-bb8d-79ae97251357" providerId="ADAL" clId="{0538DEE4-D2A1-4D68-AA79-A0C48D2D8100}" dt="2022-12-20T21:20:42.954" v="1846" actId="700"/>
        <pc:sldMkLst>
          <pc:docMk/>
          <pc:sldMk cId="2068039722" sldId="734"/>
        </pc:sldMkLst>
        <pc:spChg chg="mod ord">
          <ac:chgData name="Deva Henry" userId="c22ffb78-ab3a-457d-bb8d-79ae97251357" providerId="ADAL" clId="{0538DEE4-D2A1-4D68-AA79-A0C48D2D8100}" dt="2022-12-20T21:20:42.954" v="1846" actId="700"/>
          <ac:spMkLst>
            <pc:docMk/>
            <pc:sldMk cId="2068039722" sldId="734"/>
            <ac:spMk id="2" creationId="{76D1C1D0-6D0B-BA4E-A30B-D160E840E4EF}"/>
          </ac:spMkLst>
        </pc:spChg>
        <pc:spChg chg="mod ord">
          <ac:chgData name="Deva Henry" userId="c22ffb78-ab3a-457d-bb8d-79ae97251357" providerId="ADAL" clId="{0538DEE4-D2A1-4D68-AA79-A0C48D2D8100}" dt="2022-12-20T21:20:42.954" v="1846" actId="700"/>
          <ac:spMkLst>
            <pc:docMk/>
            <pc:sldMk cId="2068039722" sldId="734"/>
            <ac:spMk id="3" creationId="{2B76EB91-C7CB-9348-964D-A9DA2E76FEF4}"/>
          </ac:spMkLst>
        </pc:spChg>
        <pc:spChg chg="mod ord">
          <ac:chgData name="Deva Henry" userId="c22ffb78-ab3a-457d-bb8d-79ae97251357" providerId="ADAL" clId="{0538DEE4-D2A1-4D68-AA79-A0C48D2D8100}" dt="2022-12-20T21:20:42.954" v="1846" actId="700"/>
          <ac:spMkLst>
            <pc:docMk/>
            <pc:sldMk cId="2068039722" sldId="734"/>
            <ac:spMk id="4" creationId="{A4DB36FA-86FB-F341-960A-29B9E621B08F}"/>
          </ac:spMkLst>
        </pc:spChg>
      </pc:sldChg>
      <pc:sldChg chg="del">
        <pc:chgData name="Deva Henry" userId="c22ffb78-ab3a-457d-bb8d-79ae97251357" providerId="ADAL" clId="{0538DEE4-D2A1-4D68-AA79-A0C48D2D8100}" dt="2022-12-20T21:20:09.728" v="1844" actId="2696"/>
        <pc:sldMkLst>
          <pc:docMk/>
          <pc:sldMk cId="1744020171" sldId="735"/>
        </pc:sldMkLst>
      </pc:sldChg>
      <pc:sldChg chg="modSp add mod chgLayout">
        <pc:chgData name="Deva Henry" userId="c22ffb78-ab3a-457d-bb8d-79ae97251357" providerId="ADAL" clId="{0538DEE4-D2A1-4D68-AA79-A0C48D2D8100}" dt="2022-12-20T21:20:42.954" v="1846" actId="700"/>
        <pc:sldMkLst>
          <pc:docMk/>
          <pc:sldMk cId="2462876526" sldId="735"/>
        </pc:sldMkLst>
        <pc:spChg chg="mod ord">
          <ac:chgData name="Deva Henry" userId="c22ffb78-ab3a-457d-bb8d-79ae97251357" providerId="ADAL" clId="{0538DEE4-D2A1-4D68-AA79-A0C48D2D8100}" dt="2022-12-20T21:20:42.954" v="1846" actId="700"/>
          <ac:spMkLst>
            <pc:docMk/>
            <pc:sldMk cId="2462876526" sldId="735"/>
            <ac:spMk id="2" creationId="{144305FE-74EB-5742-9596-471531A125BA}"/>
          </ac:spMkLst>
        </pc:spChg>
        <pc:spChg chg="mod ord">
          <ac:chgData name="Deva Henry" userId="c22ffb78-ab3a-457d-bb8d-79ae97251357" providerId="ADAL" clId="{0538DEE4-D2A1-4D68-AA79-A0C48D2D8100}" dt="2022-12-20T21:20:42.954" v="1846" actId="700"/>
          <ac:spMkLst>
            <pc:docMk/>
            <pc:sldMk cId="2462876526" sldId="735"/>
            <ac:spMk id="3" creationId="{47CDDF90-1014-0F40-B909-E51ED725699D}"/>
          </ac:spMkLst>
        </pc:spChg>
        <pc:spChg chg="mod ord">
          <ac:chgData name="Deva Henry" userId="c22ffb78-ab3a-457d-bb8d-79ae97251357" providerId="ADAL" clId="{0538DEE4-D2A1-4D68-AA79-A0C48D2D8100}" dt="2022-12-20T21:20:42.954" v="1846" actId="700"/>
          <ac:spMkLst>
            <pc:docMk/>
            <pc:sldMk cId="2462876526" sldId="735"/>
            <ac:spMk id="4" creationId="{D8992888-E5A1-1442-BFC9-9E2E956378A0}"/>
          </ac:spMkLst>
        </pc:spChg>
      </pc:sldChg>
      <pc:sldChg chg="modSp add mod chgLayout">
        <pc:chgData name="Deva Henry" userId="c22ffb78-ab3a-457d-bb8d-79ae97251357" providerId="ADAL" clId="{0538DEE4-D2A1-4D68-AA79-A0C48D2D8100}" dt="2022-12-20T21:20:42.954" v="1846" actId="700"/>
        <pc:sldMkLst>
          <pc:docMk/>
          <pc:sldMk cId="685156866" sldId="736"/>
        </pc:sldMkLst>
        <pc:spChg chg="mod ord">
          <ac:chgData name="Deva Henry" userId="c22ffb78-ab3a-457d-bb8d-79ae97251357" providerId="ADAL" clId="{0538DEE4-D2A1-4D68-AA79-A0C48D2D8100}" dt="2022-12-20T21:20:42.954" v="1846" actId="700"/>
          <ac:spMkLst>
            <pc:docMk/>
            <pc:sldMk cId="685156866" sldId="736"/>
            <ac:spMk id="2" creationId="{70001097-8C86-1E4B-98F1-FBC6CC34ECA8}"/>
          </ac:spMkLst>
        </pc:spChg>
        <pc:spChg chg="mod ord">
          <ac:chgData name="Deva Henry" userId="c22ffb78-ab3a-457d-bb8d-79ae97251357" providerId="ADAL" clId="{0538DEE4-D2A1-4D68-AA79-A0C48D2D8100}" dt="2022-12-20T21:20:42.954" v="1846" actId="700"/>
          <ac:spMkLst>
            <pc:docMk/>
            <pc:sldMk cId="685156866" sldId="736"/>
            <ac:spMk id="3" creationId="{C4CC04E7-E18D-3E47-A14E-74FB18C8EC42}"/>
          </ac:spMkLst>
        </pc:spChg>
        <pc:spChg chg="mod ord">
          <ac:chgData name="Deva Henry" userId="c22ffb78-ab3a-457d-bb8d-79ae97251357" providerId="ADAL" clId="{0538DEE4-D2A1-4D68-AA79-A0C48D2D8100}" dt="2022-12-20T21:20:42.954" v="1846" actId="700"/>
          <ac:spMkLst>
            <pc:docMk/>
            <pc:sldMk cId="685156866" sldId="736"/>
            <ac:spMk id="4" creationId="{7EFAECF7-9D2A-9948-A85B-31013D3E0927}"/>
          </ac:spMkLst>
        </pc:spChg>
      </pc:sldChg>
      <pc:sldChg chg="del">
        <pc:chgData name="Deva Henry" userId="c22ffb78-ab3a-457d-bb8d-79ae97251357" providerId="ADAL" clId="{0538DEE4-D2A1-4D68-AA79-A0C48D2D8100}" dt="2022-12-20T21:20:09.728" v="1844" actId="2696"/>
        <pc:sldMkLst>
          <pc:docMk/>
          <pc:sldMk cId="3221396013" sldId="736"/>
        </pc:sldMkLst>
      </pc:sldChg>
      <pc:sldChg chg="modSp add mod chgLayout">
        <pc:chgData name="Deva Henry" userId="c22ffb78-ab3a-457d-bb8d-79ae97251357" providerId="ADAL" clId="{0538DEE4-D2A1-4D68-AA79-A0C48D2D8100}" dt="2022-12-20T21:20:42.954" v="1846" actId="700"/>
        <pc:sldMkLst>
          <pc:docMk/>
          <pc:sldMk cId="3968904004" sldId="737"/>
        </pc:sldMkLst>
        <pc:spChg chg="mod ord">
          <ac:chgData name="Deva Henry" userId="c22ffb78-ab3a-457d-bb8d-79ae97251357" providerId="ADAL" clId="{0538DEE4-D2A1-4D68-AA79-A0C48D2D8100}" dt="2022-12-20T21:20:42.954" v="1846" actId="700"/>
          <ac:spMkLst>
            <pc:docMk/>
            <pc:sldMk cId="3968904004" sldId="737"/>
            <ac:spMk id="2" creationId="{DDA5A78E-2E63-494D-B210-9AAC723F30B8}"/>
          </ac:spMkLst>
        </pc:spChg>
        <pc:spChg chg="mod ord">
          <ac:chgData name="Deva Henry" userId="c22ffb78-ab3a-457d-bb8d-79ae97251357" providerId="ADAL" clId="{0538DEE4-D2A1-4D68-AA79-A0C48D2D8100}" dt="2022-12-20T21:20:42.954" v="1846" actId="700"/>
          <ac:spMkLst>
            <pc:docMk/>
            <pc:sldMk cId="3968904004" sldId="737"/>
            <ac:spMk id="3" creationId="{FD3DAF3C-F049-8B48-A1C9-06448EA87856}"/>
          </ac:spMkLst>
        </pc:spChg>
        <pc:spChg chg="mod ord">
          <ac:chgData name="Deva Henry" userId="c22ffb78-ab3a-457d-bb8d-79ae97251357" providerId="ADAL" clId="{0538DEE4-D2A1-4D68-AA79-A0C48D2D8100}" dt="2022-12-20T21:20:42.954" v="1846" actId="700"/>
          <ac:spMkLst>
            <pc:docMk/>
            <pc:sldMk cId="3968904004" sldId="737"/>
            <ac:spMk id="4" creationId="{A71099D4-8256-1542-AE01-8A10D6847A07}"/>
          </ac:spMkLst>
        </pc:spChg>
      </pc:sldChg>
      <pc:sldChg chg="del">
        <pc:chgData name="Deva Henry" userId="c22ffb78-ab3a-457d-bb8d-79ae97251357" providerId="ADAL" clId="{0538DEE4-D2A1-4D68-AA79-A0C48D2D8100}" dt="2022-12-20T21:20:09.728" v="1844" actId="2696"/>
        <pc:sldMkLst>
          <pc:docMk/>
          <pc:sldMk cId="4225011890" sldId="737"/>
        </pc:sldMkLst>
      </pc:sldChg>
      <pc:sldChg chg="del mod modShow">
        <pc:chgData name="Deva Henry" userId="c22ffb78-ab3a-457d-bb8d-79ae97251357" providerId="ADAL" clId="{0538DEE4-D2A1-4D68-AA79-A0C48D2D8100}" dt="2022-12-20T20:22:10.427" v="136" actId="2696"/>
        <pc:sldMkLst>
          <pc:docMk/>
          <pc:sldMk cId="3554107518" sldId="738"/>
        </pc:sldMkLst>
      </pc:sldChg>
      <pc:sldChg chg="del mod modShow">
        <pc:chgData name="Deva Henry" userId="c22ffb78-ab3a-457d-bb8d-79ae97251357" providerId="ADAL" clId="{0538DEE4-D2A1-4D68-AA79-A0C48D2D8100}" dt="2022-12-20T20:22:10.427" v="136" actId="2696"/>
        <pc:sldMkLst>
          <pc:docMk/>
          <pc:sldMk cId="1032593713" sldId="739"/>
        </pc:sldMkLst>
      </pc:sldChg>
      <pc:sldChg chg="del">
        <pc:chgData name="Deva Henry" userId="c22ffb78-ab3a-457d-bb8d-79ae97251357" providerId="ADAL" clId="{0538DEE4-D2A1-4D68-AA79-A0C48D2D8100}" dt="2022-12-20T20:29:31.576" v="230" actId="47"/>
        <pc:sldMkLst>
          <pc:docMk/>
          <pc:sldMk cId="3686221315" sldId="740"/>
        </pc:sldMkLst>
      </pc:sldChg>
      <pc:sldChg chg="delSp modSp mod ord modAnim modNotesTx">
        <pc:chgData name="Deva Henry" userId="c22ffb78-ab3a-457d-bb8d-79ae97251357" providerId="ADAL" clId="{0538DEE4-D2A1-4D68-AA79-A0C48D2D8100}" dt="2022-12-20T20:48:06.259" v="996" actId="20577"/>
        <pc:sldMkLst>
          <pc:docMk/>
          <pc:sldMk cId="1963266354" sldId="741"/>
        </pc:sldMkLst>
        <pc:spChg chg="mod">
          <ac:chgData name="Deva Henry" userId="c22ffb78-ab3a-457d-bb8d-79ae97251357" providerId="ADAL" clId="{0538DEE4-D2A1-4D68-AA79-A0C48D2D8100}" dt="2022-12-20T20:39:00.050" v="240" actId="20577"/>
          <ac:spMkLst>
            <pc:docMk/>
            <pc:sldMk cId="1963266354" sldId="741"/>
            <ac:spMk id="2" creationId="{41ADD202-F153-7F42-BF47-245EF77A69C5}"/>
          </ac:spMkLst>
        </pc:spChg>
        <pc:spChg chg="mod">
          <ac:chgData name="Deva Henry" userId="c22ffb78-ab3a-457d-bb8d-79ae97251357" providerId="ADAL" clId="{0538DEE4-D2A1-4D68-AA79-A0C48D2D8100}" dt="2022-12-20T20:48:06.259" v="996" actId="20577"/>
          <ac:spMkLst>
            <pc:docMk/>
            <pc:sldMk cId="1963266354" sldId="741"/>
            <ac:spMk id="3" creationId="{AD7D509D-D252-8B44-BB3B-8EB5D1F30020}"/>
          </ac:spMkLst>
        </pc:spChg>
        <pc:spChg chg="del">
          <ac:chgData name="Deva Henry" userId="c22ffb78-ab3a-457d-bb8d-79ae97251357" providerId="ADAL" clId="{0538DEE4-D2A1-4D68-AA79-A0C48D2D8100}" dt="2022-12-20T20:39:04.784" v="241" actId="478"/>
          <ac:spMkLst>
            <pc:docMk/>
            <pc:sldMk cId="1963266354" sldId="741"/>
            <ac:spMk id="5" creationId="{F6552C53-42C1-F949-88FC-1B2EF1AFC09B}"/>
          </ac:spMkLst>
        </pc:spChg>
      </pc:sldChg>
      <pc:sldChg chg="addSp delSp modSp mod ord modNotesTx">
        <pc:chgData name="Deva Henry" userId="c22ffb78-ab3a-457d-bb8d-79ae97251357" providerId="ADAL" clId="{0538DEE4-D2A1-4D68-AA79-A0C48D2D8100}" dt="2022-12-21T07:49:45.793" v="6208" actId="20577"/>
        <pc:sldMkLst>
          <pc:docMk/>
          <pc:sldMk cId="696905436" sldId="742"/>
        </pc:sldMkLst>
        <pc:spChg chg="mod">
          <ac:chgData name="Deva Henry" userId="c22ffb78-ab3a-457d-bb8d-79ae97251357" providerId="ADAL" clId="{0538DEE4-D2A1-4D68-AA79-A0C48D2D8100}" dt="2022-12-20T21:47:06.209" v="3090" actId="20577"/>
          <ac:spMkLst>
            <pc:docMk/>
            <pc:sldMk cId="696905436" sldId="742"/>
            <ac:spMk id="2" creationId="{41ADD202-F153-7F42-BF47-245EF77A69C5}"/>
          </ac:spMkLst>
        </pc:spChg>
        <pc:spChg chg="mod">
          <ac:chgData name="Deva Henry" userId="c22ffb78-ab3a-457d-bb8d-79ae97251357" providerId="ADAL" clId="{0538DEE4-D2A1-4D68-AA79-A0C48D2D8100}" dt="2022-12-20T21:47:15.975" v="3125" actId="20577"/>
          <ac:spMkLst>
            <pc:docMk/>
            <pc:sldMk cId="696905436" sldId="742"/>
            <ac:spMk id="3" creationId="{AD7D509D-D252-8B44-BB3B-8EB5D1F30020}"/>
          </ac:spMkLst>
        </pc:spChg>
        <pc:spChg chg="del">
          <ac:chgData name="Deva Henry" userId="c22ffb78-ab3a-457d-bb8d-79ae97251357" providerId="ADAL" clId="{0538DEE4-D2A1-4D68-AA79-A0C48D2D8100}" dt="2022-12-20T21:47:18.155" v="3126" actId="478"/>
          <ac:spMkLst>
            <pc:docMk/>
            <pc:sldMk cId="696905436" sldId="742"/>
            <ac:spMk id="5" creationId="{8830806C-AF09-D043-A5AB-70F10FDB8C03}"/>
          </ac:spMkLst>
        </pc:spChg>
        <pc:picChg chg="add mod">
          <ac:chgData name="Deva Henry" userId="c22ffb78-ab3a-457d-bb8d-79ae97251357" providerId="ADAL" clId="{0538DEE4-D2A1-4D68-AA79-A0C48D2D8100}" dt="2022-12-20T21:52:41.370" v="3135" actId="1076"/>
          <ac:picMkLst>
            <pc:docMk/>
            <pc:sldMk cId="696905436" sldId="742"/>
            <ac:picMk id="7" creationId="{3B093BBA-8819-A8FC-6257-5BB765BE0795}"/>
          </ac:picMkLst>
        </pc:picChg>
      </pc:sldChg>
      <pc:sldChg chg="del">
        <pc:chgData name="Deva Henry" userId="c22ffb78-ab3a-457d-bb8d-79ae97251357" providerId="ADAL" clId="{0538DEE4-D2A1-4D68-AA79-A0C48D2D8100}" dt="2022-12-20T20:29:29.314" v="229" actId="47"/>
        <pc:sldMkLst>
          <pc:docMk/>
          <pc:sldMk cId="4280551509" sldId="744"/>
        </pc:sldMkLst>
      </pc:sldChg>
      <pc:sldChg chg="del">
        <pc:chgData name="Deva Henry" userId="c22ffb78-ab3a-457d-bb8d-79ae97251357" providerId="ADAL" clId="{0538DEE4-D2A1-4D68-AA79-A0C48D2D8100}" dt="2022-12-21T02:52:58.521" v="5757" actId="47"/>
        <pc:sldMkLst>
          <pc:docMk/>
          <pc:sldMk cId="3990817675" sldId="745"/>
        </pc:sldMkLst>
      </pc:sldChg>
      <pc:sldChg chg="modSp">
        <pc:chgData name="Deva Henry" userId="c22ffb78-ab3a-457d-bb8d-79ae97251357" providerId="ADAL" clId="{0538DEE4-D2A1-4D68-AA79-A0C48D2D8100}" dt="2022-12-20T17:16:26.389" v="43" actId="20577"/>
        <pc:sldMkLst>
          <pc:docMk/>
          <pc:sldMk cId="747736268" sldId="747"/>
        </pc:sldMkLst>
        <pc:spChg chg="mod">
          <ac:chgData name="Deva Henry" userId="c22ffb78-ab3a-457d-bb8d-79ae97251357" providerId="ADAL" clId="{0538DEE4-D2A1-4D68-AA79-A0C48D2D8100}" dt="2022-12-20T17:16:26.389" v="43" actId="20577"/>
          <ac:spMkLst>
            <pc:docMk/>
            <pc:sldMk cId="747736268" sldId="747"/>
            <ac:spMk id="4" creationId="{24E7698F-7659-C94F-93F1-F264F5207642}"/>
          </ac:spMkLst>
        </pc:spChg>
      </pc:sldChg>
      <pc:sldChg chg="del">
        <pc:chgData name="Deva Henry" userId="c22ffb78-ab3a-457d-bb8d-79ae97251357" providerId="ADAL" clId="{0538DEE4-D2A1-4D68-AA79-A0C48D2D8100}" dt="2022-12-20T20:24:28.334" v="169" actId="47"/>
        <pc:sldMkLst>
          <pc:docMk/>
          <pc:sldMk cId="2019059916" sldId="748"/>
        </pc:sldMkLst>
      </pc:sldChg>
      <pc:sldChg chg="del">
        <pc:chgData name="Deva Henry" userId="c22ffb78-ab3a-457d-bb8d-79ae97251357" providerId="ADAL" clId="{0538DEE4-D2A1-4D68-AA79-A0C48D2D8100}" dt="2022-12-20T20:05:58.211" v="44" actId="47"/>
        <pc:sldMkLst>
          <pc:docMk/>
          <pc:sldMk cId="3782082600" sldId="749"/>
        </pc:sldMkLst>
      </pc:sldChg>
      <pc:sldChg chg="del">
        <pc:chgData name="Deva Henry" userId="c22ffb78-ab3a-457d-bb8d-79ae97251357" providerId="ADAL" clId="{0538DEE4-D2A1-4D68-AA79-A0C48D2D8100}" dt="2022-12-20T21:20:09.728" v="1844" actId="2696"/>
        <pc:sldMkLst>
          <pc:docMk/>
          <pc:sldMk cId="303053704" sldId="750"/>
        </pc:sldMkLst>
      </pc:sldChg>
      <pc:sldChg chg="modSp add mod chgLayout">
        <pc:chgData name="Deva Henry" userId="c22ffb78-ab3a-457d-bb8d-79ae97251357" providerId="ADAL" clId="{0538DEE4-D2A1-4D68-AA79-A0C48D2D8100}" dt="2022-12-20T21:20:42.954" v="1846" actId="700"/>
        <pc:sldMkLst>
          <pc:docMk/>
          <pc:sldMk cId="434055276" sldId="750"/>
        </pc:sldMkLst>
        <pc:spChg chg="mod ord">
          <ac:chgData name="Deva Henry" userId="c22ffb78-ab3a-457d-bb8d-79ae97251357" providerId="ADAL" clId="{0538DEE4-D2A1-4D68-AA79-A0C48D2D8100}" dt="2022-12-20T21:20:42.954" v="1846" actId="700"/>
          <ac:spMkLst>
            <pc:docMk/>
            <pc:sldMk cId="434055276" sldId="750"/>
            <ac:spMk id="2" creationId="{DDA5A78E-2E63-494D-B210-9AAC723F30B8}"/>
          </ac:spMkLst>
        </pc:spChg>
        <pc:spChg chg="mod ord">
          <ac:chgData name="Deva Henry" userId="c22ffb78-ab3a-457d-bb8d-79ae97251357" providerId="ADAL" clId="{0538DEE4-D2A1-4D68-AA79-A0C48D2D8100}" dt="2022-12-20T21:20:42.954" v="1846" actId="700"/>
          <ac:spMkLst>
            <pc:docMk/>
            <pc:sldMk cId="434055276" sldId="750"/>
            <ac:spMk id="3" creationId="{FD3DAF3C-F049-8B48-A1C9-06448EA87856}"/>
          </ac:spMkLst>
        </pc:spChg>
        <pc:spChg chg="mod ord">
          <ac:chgData name="Deva Henry" userId="c22ffb78-ab3a-457d-bb8d-79ae97251357" providerId="ADAL" clId="{0538DEE4-D2A1-4D68-AA79-A0C48D2D8100}" dt="2022-12-20T21:20:42.954" v="1846" actId="700"/>
          <ac:spMkLst>
            <pc:docMk/>
            <pc:sldMk cId="434055276" sldId="750"/>
            <ac:spMk id="4" creationId="{A71099D4-8256-1542-AE01-8A10D6847A07}"/>
          </ac:spMkLst>
        </pc:spChg>
      </pc:sldChg>
      <pc:sldChg chg="del">
        <pc:chgData name="Deva Henry" userId="c22ffb78-ab3a-457d-bb8d-79ae97251357" providerId="ADAL" clId="{0538DEE4-D2A1-4D68-AA79-A0C48D2D8100}" dt="2022-12-21T02:52:58.521" v="5757" actId="47"/>
        <pc:sldMkLst>
          <pc:docMk/>
          <pc:sldMk cId="2599307507" sldId="751"/>
        </pc:sldMkLst>
      </pc:sldChg>
      <pc:sldChg chg="addSp modSp mod modAnim">
        <pc:chgData name="Deva Henry" userId="c22ffb78-ab3a-457d-bb8d-79ae97251357" providerId="ADAL" clId="{0538DEE4-D2A1-4D68-AA79-A0C48D2D8100}" dt="2022-12-20T20:52:32.290" v="1154" actId="1035"/>
        <pc:sldMkLst>
          <pc:docMk/>
          <pc:sldMk cId="4241343505" sldId="752"/>
        </pc:sldMkLst>
        <pc:spChg chg="add mod">
          <ac:chgData name="Deva Henry" userId="c22ffb78-ab3a-457d-bb8d-79ae97251357" providerId="ADAL" clId="{0538DEE4-D2A1-4D68-AA79-A0C48D2D8100}" dt="2022-12-20T20:52:32.290" v="1154" actId="1035"/>
          <ac:spMkLst>
            <pc:docMk/>
            <pc:sldMk cId="4241343505" sldId="752"/>
            <ac:spMk id="2" creationId="{3B4B5FBE-3307-2972-E790-48428FD18FD4}"/>
          </ac:spMkLst>
        </pc:spChg>
      </pc:sldChg>
      <pc:sldChg chg="modSp add mod">
        <pc:chgData name="Deva Henry" userId="c22ffb78-ab3a-457d-bb8d-79ae97251357" providerId="ADAL" clId="{0538DEE4-D2A1-4D68-AA79-A0C48D2D8100}" dt="2022-12-20T20:10:53.905" v="73" actId="20577"/>
        <pc:sldMkLst>
          <pc:docMk/>
          <pc:sldMk cId="4073289563" sldId="753"/>
        </pc:sldMkLst>
        <pc:spChg chg="mod">
          <ac:chgData name="Deva Henry" userId="c22ffb78-ab3a-457d-bb8d-79ae97251357" providerId="ADAL" clId="{0538DEE4-D2A1-4D68-AA79-A0C48D2D8100}" dt="2022-12-20T20:10:53.905" v="73" actId="20577"/>
          <ac:spMkLst>
            <pc:docMk/>
            <pc:sldMk cId="4073289563" sldId="753"/>
            <ac:spMk id="246" creationId="{00000000-0000-0000-0000-000000000000}"/>
          </ac:spMkLst>
        </pc:spChg>
      </pc:sldChg>
      <pc:sldChg chg="addSp delSp modSp add mod ord modAnim">
        <pc:chgData name="Deva Henry" userId="c22ffb78-ab3a-457d-bb8d-79ae97251357" providerId="ADAL" clId="{0538DEE4-D2A1-4D68-AA79-A0C48D2D8100}" dt="2022-12-20T21:39:51.029" v="2837" actId="20577"/>
        <pc:sldMkLst>
          <pc:docMk/>
          <pc:sldMk cId="2224455524" sldId="754"/>
        </pc:sldMkLst>
        <pc:spChg chg="mod">
          <ac:chgData name="Deva Henry" userId="c22ffb78-ab3a-457d-bb8d-79ae97251357" providerId="ADAL" clId="{0538DEE4-D2A1-4D68-AA79-A0C48D2D8100}" dt="2022-12-20T21:39:51.029" v="2837" actId="20577"/>
          <ac:spMkLst>
            <pc:docMk/>
            <pc:sldMk cId="2224455524" sldId="754"/>
            <ac:spMk id="2" creationId="{5EC26803-FFE7-6942-96A8-89989A655FA3}"/>
          </ac:spMkLst>
        </pc:spChg>
        <pc:spChg chg="add mod topLvl">
          <ac:chgData name="Deva Henry" userId="c22ffb78-ab3a-457d-bb8d-79ae97251357" providerId="ADAL" clId="{0538DEE4-D2A1-4D68-AA79-A0C48D2D8100}" dt="2022-12-20T21:28:22.317" v="2089" actId="338"/>
          <ac:spMkLst>
            <pc:docMk/>
            <pc:sldMk cId="2224455524" sldId="754"/>
            <ac:spMk id="3" creationId="{5C39E248-F484-E404-BCFC-1651DE472A76}"/>
          </ac:spMkLst>
        </pc:spChg>
        <pc:spChg chg="add mod topLvl">
          <ac:chgData name="Deva Henry" userId="c22ffb78-ab3a-457d-bb8d-79ae97251357" providerId="ADAL" clId="{0538DEE4-D2A1-4D68-AA79-A0C48D2D8100}" dt="2022-12-20T21:28:22.317" v="2089" actId="338"/>
          <ac:spMkLst>
            <pc:docMk/>
            <pc:sldMk cId="2224455524" sldId="754"/>
            <ac:spMk id="5" creationId="{E2760FF4-6533-77DC-BF5C-0BFE3DE24DC5}"/>
          </ac:spMkLst>
        </pc:spChg>
        <pc:spChg chg="add mod topLvl">
          <ac:chgData name="Deva Henry" userId="c22ffb78-ab3a-457d-bb8d-79ae97251357" providerId="ADAL" clId="{0538DEE4-D2A1-4D68-AA79-A0C48D2D8100}" dt="2022-12-20T21:28:22.317" v="2089" actId="338"/>
          <ac:spMkLst>
            <pc:docMk/>
            <pc:sldMk cId="2224455524" sldId="754"/>
            <ac:spMk id="6" creationId="{5565843D-7400-FD8F-B5BB-4F7674BF6D60}"/>
          </ac:spMkLst>
        </pc:spChg>
        <pc:spChg chg="add mod topLvl">
          <ac:chgData name="Deva Henry" userId="c22ffb78-ab3a-457d-bb8d-79ae97251357" providerId="ADAL" clId="{0538DEE4-D2A1-4D68-AA79-A0C48D2D8100}" dt="2022-12-20T21:28:22.317" v="2089" actId="338"/>
          <ac:spMkLst>
            <pc:docMk/>
            <pc:sldMk cId="2224455524" sldId="754"/>
            <ac:spMk id="9" creationId="{DCEE11EA-013C-1B48-A242-32E4F633618A}"/>
          </ac:spMkLst>
        </pc:spChg>
        <pc:spChg chg="add mod topLvl">
          <ac:chgData name="Deva Henry" userId="c22ffb78-ab3a-457d-bb8d-79ae97251357" providerId="ADAL" clId="{0538DEE4-D2A1-4D68-AA79-A0C48D2D8100}" dt="2022-12-20T21:28:22.317" v="2089" actId="338"/>
          <ac:spMkLst>
            <pc:docMk/>
            <pc:sldMk cId="2224455524" sldId="754"/>
            <ac:spMk id="10" creationId="{C07A279F-1851-AB05-C94B-E2F0FB4443EC}"/>
          </ac:spMkLst>
        </pc:spChg>
        <pc:spChg chg="mod">
          <ac:chgData name="Deva Henry" userId="c22ffb78-ab3a-457d-bb8d-79ae97251357" providerId="ADAL" clId="{0538DEE4-D2A1-4D68-AA79-A0C48D2D8100}" dt="2022-12-20T21:27:15.006" v="2021"/>
          <ac:spMkLst>
            <pc:docMk/>
            <pc:sldMk cId="2224455524" sldId="754"/>
            <ac:spMk id="13" creationId="{7AF3897A-0F47-E411-4934-1030A637B5DD}"/>
          </ac:spMkLst>
        </pc:spChg>
        <pc:spChg chg="mod">
          <ac:chgData name="Deva Henry" userId="c22ffb78-ab3a-457d-bb8d-79ae97251357" providerId="ADAL" clId="{0538DEE4-D2A1-4D68-AA79-A0C48D2D8100}" dt="2022-12-20T21:27:15.006" v="2021"/>
          <ac:spMkLst>
            <pc:docMk/>
            <pc:sldMk cId="2224455524" sldId="754"/>
            <ac:spMk id="14" creationId="{04628161-5809-7383-8B8F-20F48391AF6C}"/>
          </ac:spMkLst>
        </pc:spChg>
        <pc:spChg chg="mod">
          <ac:chgData name="Deva Henry" userId="c22ffb78-ab3a-457d-bb8d-79ae97251357" providerId="ADAL" clId="{0538DEE4-D2A1-4D68-AA79-A0C48D2D8100}" dt="2022-12-20T21:27:15.006" v="2021"/>
          <ac:spMkLst>
            <pc:docMk/>
            <pc:sldMk cId="2224455524" sldId="754"/>
            <ac:spMk id="15" creationId="{20AC6A6A-4EC4-A955-0304-8A680AFC3F06}"/>
          </ac:spMkLst>
        </pc:spChg>
        <pc:spChg chg="mod">
          <ac:chgData name="Deva Henry" userId="c22ffb78-ab3a-457d-bb8d-79ae97251357" providerId="ADAL" clId="{0538DEE4-D2A1-4D68-AA79-A0C48D2D8100}" dt="2022-12-20T21:27:15.006" v="2021"/>
          <ac:spMkLst>
            <pc:docMk/>
            <pc:sldMk cId="2224455524" sldId="754"/>
            <ac:spMk id="16" creationId="{8CA1C769-15B9-75A4-8239-E7B24F55CF32}"/>
          </ac:spMkLst>
        </pc:spChg>
        <pc:spChg chg="mod">
          <ac:chgData name="Deva Henry" userId="c22ffb78-ab3a-457d-bb8d-79ae97251357" providerId="ADAL" clId="{0538DEE4-D2A1-4D68-AA79-A0C48D2D8100}" dt="2022-12-20T21:27:15.006" v="2021"/>
          <ac:spMkLst>
            <pc:docMk/>
            <pc:sldMk cId="2224455524" sldId="754"/>
            <ac:spMk id="17" creationId="{0D8E91BC-97E9-9754-9909-58BBFDEB2ADC}"/>
          </ac:spMkLst>
        </pc:spChg>
        <pc:spChg chg="mod">
          <ac:chgData name="Deva Henry" userId="c22ffb78-ab3a-457d-bb8d-79ae97251357" providerId="ADAL" clId="{0538DEE4-D2A1-4D68-AA79-A0C48D2D8100}" dt="2022-12-20T21:28:36.694" v="2137"/>
          <ac:spMkLst>
            <pc:docMk/>
            <pc:sldMk cId="2224455524" sldId="754"/>
            <ac:spMk id="20" creationId="{99040A4E-7367-4B15-700F-48C32D29DAA5}"/>
          </ac:spMkLst>
        </pc:spChg>
        <pc:spChg chg="mod">
          <ac:chgData name="Deva Henry" userId="c22ffb78-ab3a-457d-bb8d-79ae97251357" providerId="ADAL" clId="{0538DEE4-D2A1-4D68-AA79-A0C48D2D8100}" dt="2022-12-20T21:28:36.694" v="2137"/>
          <ac:spMkLst>
            <pc:docMk/>
            <pc:sldMk cId="2224455524" sldId="754"/>
            <ac:spMk id="21" creationId="{8A4A5920-E164-088E-772B-12C2F01395F7}"/>
          </ac:spMkLst>
        </pc:spChg>
        <pc:spChg chg="mod">
          <ac:chgData name="Deva Henry" userId="c22ffb78-ab3a-457d-bb8d-79ae97251357" providerId="ADAL" clId="{0538DEE4-D2A1-4D68-AA79-A0C48D2D8100}" dt="2022-12-20T21:28:36.694" v="2137"/>
          <ac:spMkLst>
            <pc:docMk/>
            <pc:sldMk cId="2224455524" sldId="754"/>
            <ac:spMk id="22" creationId="{4850DD0A-03D4-4545-C44F-BA2EA6D4A180}"/>
          </ac:spMkLst>
        </pc:spChg>
        <pc:spChg chg="mod">
          <ac:chgData name="Deva Henry" userId="c22ffb78-ab3a-457d-bb8d-79ae97251357" providerId="ADAL" clId="{0538DEE4-D2A1-4D68-AA79-A0C48D2D8100}" dt="2022-12-20T21:28:36.694" v="2137"/>
          <ac:spMkLst>
            <pc:docMk/>
            <pc:sldMk cId="2224455524" sldId="754"/>
            <ac:spMk id="23" creationId="{F258309E-0497-D389-42D7-98A55E52626E}"/>
          </ac:spMkLst>
        </pc:spChg>
        <pc:spChg chg="mod">
          <ac:chgData name="Deva Henry" userId="c22ffb78-ab3a-457d-bb8d-79ae97251357" providerId="ADAL" clId="{0538DEE4-D2A1-4D68-AA79-A0C48D2D8100}" dt="2022-12-20T21:28:36.694" v="2137"/>
          <ac:spMkLst>
            <pc:docMk/>
            <pc:sldMk cId="2224455524" sldId="754"/>
            <ac:spMk id="24" creationId="{F6BDE32E-2A75-FD18-A160-7E60F31B8CC4}"/>
          </ac:spMkLst>
        </pc:spChg>
        <pc:spChg chg="mod topLvl">
          <ac:chgData name="Deva Henry" userId="c22ffb78-ab3a-457d-bb8d-79ae97251357" providerId="ADAL" clId="{0538DEE4-D2A1-4D68-AA79-A0C48D2D8100}" dt="2022-12-20T21:32:22.756" v="2318" actId="1035"/>
          <ac:spMkLst>
            <pc:docMk/>
            <pc:sldMk cId="2224455524" sldId="754"/>
            <ac:spMk id="26" creationId="{EBF86ADF-7F18-B238-252B-70F54C7A9419}"/>
          </ac:spMkLst>
        </pc:spChg>
        <pc:spChg chg="mod topLvl">
          <ac:chgData name="Deva Henry" userId="c22ffb78-ab3a-457d-bb8d-79ae97251357" providerId="ADAL" clId="{0538DEE4-D2A1-4D68-AA79-A0C48D2D8100}" dt="2022-12-20T21:31:31.077" v="2300" actId="255"/>
          <ac:spMkLst>
            <pc:docMk/>
            <pc:sldMk cId="2224455524" sldId="754"/>
            <ac:spMk id="27" creationId="{5181DFB4-0286-5295-93D9-BA4FDCA6ABA4}"/>
          </ac:spMkLst>
        </pc:spChg>
        <pc:spChg chg="mod topLvl">
          <ac:chgData name="Deva Henry" userId="c22ffb78-ab3a-457d-bb8d-79ae97251357" providerId="ADAL" clId="{0538DEE4-D2A1-4D68-AA79-A0C48D2D8100}" dt="2022-12-20T21:31:31.077" v="2300" actId="255"/>
          <ac:spMkLst>
            <pc:docMk/>
            <pc:sldMk cId="2224455524" sldId="754"/>
            <ac:spMk id="28" creationId="{A7EFE068-E4B1-7589-2727-C9B79F57BB2F}"/>
          </ac:spMkLst>
        </pc:spChg>
        <pc:spChg chg="mod topLvl">
          <ac:chgData name="Deva Henry" userId="c22ffb78-ab3a-457d-bb8d-79ae97251357" providerId="ADAL" clId="{0538DEE4-D2A1-4D68-AA79-A0C48D2D8100}" dt="2022-12-20T21:31:31.077" v="2300" actId="255"/>
          <ac:spMkLst>
            <pc:docMk/>
            <pc:sldMk cId="2224455524" sldId="754"/>
            <ac:spMk id="29" creationId="{FF58C353-B3D3-4959-6B80-2C02E4BB3057}"/>
          </ac:spMkLst>
        </pc:spChg>
        <pc:spChg chg="mod topLvl">
          <ac:chgData name="Deva Henry" userId="c22ffb78-ab3a-457d-bb8d-79ae97251357" providerId="ADAL" clId="{0538DEE4-D2A1-4D68-AA79-A0C48D2D8100}" dt="2022-12-20T21:31:31.077" v="2300" actId="255"/>
          <ac:spMkLst>
            <pc:docMk/>
            <pc:sldMk cId="2224455524" sldId="754"/>
            <ac:spMk id="30" creationId="{2741EFC4-5482-A3FF-106D-9FFF00BBAD3E}"/>
          </ac:spMkLst>
        </pc:spChg>
        <pc:spChg chg="mod topLvl">
          <ac:chgData name="Deva Henry" userId="c22ffb78-ab3a-457d-bb8d-79ae97251357" providerId="ADAL" clId="{0538DEE4-D2A1-4D68-AA79-A0C48D2D8100}" dt="2022-12-20T21:31:34.716" v="2301" actId="255"/>
          <ac:spMkLst>
            <pc:docMk/>
            <pc:sldMk cId="2224455524" sldId="754"/>
            <ac:spMk id="33" creationId="{0A20A367-103F-BA2E-8721-3DDC5156063A}"/>
          </ac:spMkLst>
        </pc:spChg>
        <pc:spChg chg="mod topLvl">
          <ac:chgData name="Deva Henry" userId="c22ffb78-ab3a-457d-bb8d-79ae97251357" providerId="ADAL" clId="{0538DEE4-D2A1-4D68-AA79-A0C48D2D8100}" dt="2022-12-20T21:31:34.716" v="2301" actId="255"/>
          <ac:spMkLst>
            <pc:docMk/>
            <pc:sldMk cId="2224455524" sldId="754"/>
            <ac:spMk id="34" creationId="{F488C8EA-820A-3ADA-048B-D6863DC10F9C}"/>
          </ac:spMkLst>
        </pc:spChg>
        <pc:spChg chg="mod topLvl">
          <ac:chgData name="Deva Henry" userId="c22ffb78-ab3a-457d-bb8d-79ae97251357" providerId="ADAL" clId="{0538DEE4-D2A1-4D68-AA79-A0C48D2D8100}" dt="2022-12-20T21:31:34.716" v="2301" actId="255"/>
          <ac:spMkLst>
            <pc:docMk/>
            <pc:sldMk cId="2224455524" sldId="754"/>
            <ac:spMk id="35" creationId="{D470C477-F1DF-764F-6657-CB93AB213FEA}"/>
          </ac:spMkLst>
        </pc:spChg>
        <pc:spChg chg="mod topLvl">
          <ac:chgData name="Deva Henry" userId="c22ffb78-ab3a-457d-bb8d-79ae97251357" providerId="ADAL" clId="{0538DEE4-D2A1-4D68-AA79-A0C48D2D8100}" dt="2022-12-20T21:31:34.716" v="2301" actId="255"/>
          <ac:spMkLst>
            <pc:docMk/>
            <pc:sldMk cId="2224455524" sldId="754"/>
            <ac:spMk id="36" creationId="{B1EC91E0-461B-ABAB-B488-1EF1D2496B74}"/>
          </ac:spMkLst>
        </pc:spChg>
        <pc:spChg chg="mod topLvl">
          <ac:chgData name="Deva Henry" userId="c22ffb78-ab3a-457d-bb8d-79ae97251357" providerId="ADAL" clId="{0538DEE4-D2A1-4D68-AA79-A0C48D2D8100}" dt="2022-12-20T21:31:34.716" v="2301" actId="255"/>
          <ac:spMkLst>
            <pc:docMk/>
            <pc:sldMk cId="2224455524" sldId="754"/>
            <ac:spMk id="37" creationId="{77A077ED-10F1-40D1-C6F0-DC1C176F28BC}"/>
          </ac:spMkLst>
        </pc:spChg>
        <pc:spChg chg="mod">
          <ac:chgData name="Deva Henry" userId="c22ffb78-ab3a-457d-bb8d-79ae97251357" providerId="ADAL" clId="{0538DEE4-D2A1-4D68-AA79-A0C48D2D8100}" dt="2022-12-20T21:31:39.194" v="2302" actId="255"/>
          <ac:spMkLst>
            <pc:docMk/>
            <pc:sldMk cId="2224455524" sldId="754"/>
            <ac:spMk id="39" creationId="{8876C0FC-40A5-5CE3-7C5F-7D60690826D2}"/>
          </ac:spMkLst>
        </pc:spChg>
        <pc:spChg chg="mod">
          <ac:chgData name="Deva Henry" userId="c22ffb78-ab3a-457d-bb8d-79ae97251357" providerId="ADAL" clId="{0538DEE4-D2A1-4D68-AA79-A0C48D2D8100}" dt="2022-12-20T21:31:39.194" v="2302" actId="255"/>
          <ac:spMkLst>
            <pc:docMk/>
            <pc:sldMk cId="2224455524" sldId="754"/>
            <ac:spMk id="40" creationId="{A2273391-876D-2BA6-5D94-7172D2563512}"/>
          </ac:spMkLst>
        </pc:spChg>
        <pc:spChg chg="mod">
          <ac:chgData name="Deva Henry" userId="c22ffb78-ab3a-457d-bb8d-79ae97251357" providerId="ADAL" clId="{0538DEE4-D2A1-4D68-AA79-A0C48D2D8100}" dt="2022-12-20T21:31:39.194" v="2302" actId="255"/>
          <ac:spMkLst>
            <pc:docMk/>
            <pc:sldMk cId="2224455524" sldId="754"/>
            <ac:spMk id="41" creationId="{D1F0768B-00FD-1241-29E8-EB8FA85C86F4}"/>
          </ac:spMkLst>
        </pc:spChg>
        <pc:spChg chg="mod">
          <ac:chgData name="Deva Henry" userId="c22ffb78-ab3a-457d-bb8d-79ae97251357" providerId="ADAL" clId="{0538DEE4-D2A1-4D68-AA79-A0C48D2D8100}" dt="2022-12-20T21:31:39.194" v="2302" actId="255"/>
          <ac:spMkLst>
            <pc:docMk/>
            <pc:sldMk cId="2224455524" sldId="754"/>
            <ac:spMk id="42" creationId="{DDDF9013-4D24-40A5-9BF5-A8CEA6E2EF7E}"/>
          </ac:spMkLst>
        </pc:spChg>
        <pc:spChg chg="mod">
          <ac:chgData name="Deva Henry" userId="c22ffb78-ab3a-457d-bb8d-79ae97251357" providerId="ADAL" clId="{0538DEE4-D2A1-4D68-AA79-A0C48D2D8100}" dt="2022-12-20T21:31:39.194" v="2302" actId="255"/>
          <ac:spMkLst>
            <pc:docMk/>
            <pc:sldMk cId="2224455524" sldId="754"/>
            <ac:spMk id="43" creationId="{086F3044-EF11-01B8-0CE8-B69F6BD5D1CD}"/>
          </ac:spMkLst>
        </pc:spChg>
        <pc:grpChg chg="add del mod">
          <ac:chgData name="Deva Henry" userId="c22ffb78-ab3a-457d-bb8d-79ae97251357" providerId="ADAL" clId="{0538DEE4-D2A1-4D68-AA79-A0C48D2D8100}" dt="2022-12-20T21:27:57.863" v="2048" actId="165"/>
          <ac:grpSpMkLst>
            <pc:docMk/>
            <pc:sldMk cId="2224455524" sldId="754"/>
            <ac:grpSpMk id="11" creationId="{5070C5DC-4A89-6130-A3A8-084964CEB3EC}"/>
          </ac:grpSpMkLst>
        </pc:grpChg>
        <pc:grpChg chg="add del mod">
          <ac:chgData name="Deva Henry" userId="c22ffb78-ab3a-457d-bb8d-79ae97251357" providerId="ADAL" clId="{0538DEE4-D2A1-4D68-AA79-A0C48D2D8100}" dt="2022-12-20T21:27:25.299" v="2025" actId="478"/>
          <ac:grpSpMkLst>
            <pc:docMk/>
            <pc:sldMk cId="2224455524" sldId="754"/>
            <ac:grpSpMk id="12" creationId="{DE4F5C9C-6012-DDB7-D410-DBA24873ADFF}"/>
          </ac:grpSpMkLst>
        </pc:grpChg>
        <pc:grpChg chg="add del mod">
          <ac:chgData name="Deva Henry" userId="c22ffb78-ab3a-457d-bb8d-79ae97251357" providerId="ADAL" clId="{0538DEE4-D2A1-4D68-AA79-A0C48D2D8100}" dt="2022-12-20T21:29:36.489" v="2204" actId="478"/>
          <ac:grpSpMkLst>
            <pc:docMk/>
            <pc:sldMk cId="2224455524" sldId="754"/>
            <ac:grpSpMk id="18" creationId="{ED32F44D-33E2-2DE5-AB6B-7F4E6443458D}"/>
          </ac:grpSpMkLst>
        </pc:grpChg>
        <pc:grpChg chg="add del mod">
          <ac:chgData name="Deva Henry" userId="c22ffb78-ab3a-457d-bb8d-79ae97251357" providerId="ADAL" clId="{0538DEE4-D2A1-4D68-AA79-A0C48D2D8100}" dt="2022-12-20T21:29:36.489" v="2204" actId="478"/>
          <ac:grpSpMkLst>
            <pc:docMk/>
            <pc:sldMk cId="2224455524" sldId="754"/>
            <ac:grpSpMk id="19" creationId="{943CF487-FB98-2E1A-0A8C-9F2ACBA3A22D}"/>
          </ac:grpSpMkLst>
        </pc:grpChg>
        <pc:grpChg chg="add del mod">
          <ac:chgData name="Deva Henry" userId="c22ffb78-ab3a-457d-bb8d-79ae97251357" providerId="ADAL" clId="{0538DEE4-D2A1-4D68-AA79-A0C48D2D8100}" dt="2022-12-20T21:29:20.133" v="2178" actId="165"/>
          <ac:grpSpMkLst>
            <pc:docMk/>
            <pc:sldMk cId="2224455524" sldId="754"/>
            <ac:grpSpMk id="25" creationId="{FB1AF236-8B91-71C4-051C-A94819ADFB1B}"/>
          </ac:grpSpMkLst>
        </pc:grpChg>
        <pc:grpChg chg="add del mod">
          <ac:chgData name="Deva Henry" userId="c22ffb78-ab3a-457d-bb8d-79ae97251357" providerId="ADAL" clId="{0538DEE4-D2A1-4D68-AA79-A0C48D2D8100}" dt="2022-12-20T21:30:20.284" v="2249" actId="165"/>
          <ac:grpSpMkLst>
            <pc:docMk/>
            <pc:sldMk cId="2224455524" sldId="754"/>
            <ac:grpSpMk id="31" creationId="{C4ED692D-7800-16A3-8D0C-467030FF3AF1}"/>
          </ac:grpSpMkLst>
        </pc:grpChg>
        <pc:grpChg chg="add del mod">
          <ac:chgData name="Deva Henry" userId="c22ffb78-ab3a-457d-bb8d-79ae97251357" providerId="ADAL" clId="{0538DEE4-D2A1-4D68-AA79-A0C48D2D8100}" dt="2022-12-20T21:30:15.840" v="2248" actId="165"/>
          <ac:grpSpMkLst>
            <pc:docMk/>
            <pc:sldMk cId="2224455524" sldId="754"/>
            <ac:grpSpMk id="32" creationId="{9B17BAE0-2AE5-2DCD-243D-EB745AD45542}"/>
          </ac:grpSpMkLst>
        </pc:grpChg>
        <pc:grpChg chg="add mod">
          <ac:chgData name="Deva Henry" userId="c22ffb78-ab3a-457d-bb8d-79ae97251357" providerId="ADAL" clId="{0538DEE4-D2A1-4D68-AA79-A0C48D2D8100}" dt="2022-12-20T21:32:52.362" v="2444" actId="1036"/>
          <ac:grpSpMkLst>
            <pc:docMk/>
            <pc:sldMk cId="2224455524" sldId="754"/>
            <ac:grpSpMk id="38" creationId="{20C2CE08-3176-36E8-DF76-995194E492C7}"/>
          </ac:grpSpMkLst>
        </pc:grpChg>
        <pc:grpChg chg="add mod">
          <ac:chgData name="Deva Henry" userId="c22ffb78-ab3a-457d-bb8d-79ae97251357" providerId="ADAL" clId="{0538DEE4-D2A1-4D68-AA79-A0C48D2D8100}" dt="2022-12-20T21:32:30.868" v="2352" actId="1035"/>
          <ac:grpSpMkLst>
            <pc:docMk/>
            <pc:sldMk cId="2224455524" sldId="754"/>
            <ac:grpSpMk id="44" creationId="{B085BBEF-4268-7C47-3CB3-F6C1738846BB}"/>
          </ac:grpSpMkLst>
        </pc:grpChg>
        <pc:grpChg chg="add mod">
          <ac:chgData name="Deva Henry" userId="c22ffb78-ab3a-457d-bb8d-79ae97251357" providerId="ADAL" clId="{0538DEE4-D2A1-4D68-AA79-A0C48D2D8100}" dt="2022-12-20T21:32:44.278" v="2410" actId="1035"/>
          <ac:grpSpMkLst>
            <pc:docMk/>
            <pc:sldMk cId="2224455524" sldId="754"/>
            <ac:grpSpMk id="45" creationId="{A71DFC79-6DE6-E22B-4B8B-E0F82F7717C1}"/>
          </ac:grpSpMkLst>
        </pc:grpChg>
        <pc:picChg chg="mod ord">
          <ac:chgData name="Deva Henry" userId="c22ffb78-ab3a-457d-bb8d-79ae97251357" providerId="ADAL" clId="{0538DEE4-D2A1-4D68-AA79-A0C48D2D8100}" dt="2022-12-20T21:32:10.882" v="2309" actId="1076"/>
          <ac:picMkLst>
            <pc:docMk/>
            <pc:sldMk cId="2224455524" sldId="754"/>
            <ac:picMk id="7" creationId="{EB454F93-36E3-6A4A-B823-CE70C722F586}"/>
          </ac:picMkLst>
        </pc:picChg>
      </pc:sldChg>
      <pc:sldChg chg="add del">
        <pc:chgData name="Deva Henry" userId="c22ffb78-ab3a-457d-bb8d-79ae97251357" providerId="ADAL" clId="{0538DEE4-D2A1-4D68-AA79-A0C48D2D8100}" dt="2022-12-20T20:25:59.944" v="171"/>
        <pc:sldMkLst>
          <pc:docMk/>
          <pc:sldMk cId="3788912828" sldId="754"/>
        </pc:sldMkLst>
      </pc:sldChg>
      <pc:sldChg chg="modSp add mod ord modAnim modNotesTx">
        <pc:chgData name="Deva Henry" userId="c22ffb78-ab3a-457d-bb8d-79ae97251357" providerId="ADAL" clId="{0538DEE4-D2A1-4D68-AA79-A0C48D2D8100}" dt="2022-12-22T15:35:16.238" v="6818" actId="6549"/>
        <pc:sldMkLst>
          <pc:docMk/>
          <pc:sldMk cId="1187689940" sldId="755"/>
        </pc:sldMkLst>
        <pc:spChg chg="mod">
          <ac:chgData name="Deva Henry" userId="c22ffb78-ab3a-457d-bb8d-79ae97251357" providerId="ADAL" clId="{0538DEE4-D2A1-4D68-AA79-A0C48D2D8100}" dt="2022-12-22T15:35:16.238" v="6818" actId="6549"/>
          <ac:spMkLst>
            <pc:docMk/>
            <pc:sldMk cId="1187689940" sldId="755"/>
            <ac:spMk id="2" creationId="{41ADD202-F153-7F42-BF47-245EF77A69C5}"/>
          </ac:spMkLst>
        </pc:spChg>
        <pc:spChg chg="mod">
          <ac:chgData name="Deva Henry" userId="c22ffb78-ab3a-457d-bb8d-79ae97251357" providerId="ADAL" clId="{0538DEE4-D2A1-4D68-AA79-A0C48D2D8100}" dt="2022-12-21T07:54:23.921" v="6277" actId="20577"/>
          <ac:spMkLst>
            <pc:docMk/>
            <pc:sldMk cId="1187689940" sldId="755"/>
            <ac:spMk id="3" creationId="{AD7D509D-D252-8B44-BB3B-8EB5D1F30020}"/>
          </ac:spMkLst>
        </pc:spChg>
      </pc:sldChg>
      <pc:sldChg chg="addSp delSp modSp new mod ord modClrScheme chgLayout">
        <pc:chgData name="Deva Henry" userId="c22ffb78-ab3a-457d-bb8d-79ae97251357" providerId="ADAL" clId="{0538DEE4-D2A1-4D68-AA79-A0C48D2D8100}" dt="2022-12-21T03:01:10.855" v="6088" actId="20577"/>
        <pc:sldMkLst>
          <pc:docMk/>
          <pc:sldMk cId="910487171" sldId="756"/>
        </pc:sldMkLst>
        <pc:spChg chg="del mod ord">
          <ac:chgData name="Deva Henry" userId="c22ffb78-ab3a-457d-bb8d-79ae97251357" providerId="ADAL" clId="{0538DEE4-D2A1-4D68-AA79-A0C48D2D8100}" dt="2022-12-20T20:53:26.543" v="1156" actId="700"/>
          <ac:spMkLst>
            <pc:docMk/>
            <pc:sldMk cId="910487171" sldId="756"/>
            <ac:spMk id="2" creationId="{4FC14CBC-FB76-85A6-B253-432DE67FB6D0}"/>
          </ac:spMkLst>
        </pc:spChg>
        <pc:spChg chg="mod ord">
          <ac:chgData name="Deva Henry" userId="c22ffb78-ab3a-457d-bb8d-79ae97251357" providerId="ADAL" clId="{0538DEE4-D2A1-4D68-AA79-A0C48D2D8100}" dt="2022-12-20T20:53:26.543" v="1156" actId="700"/>
          <ac:spMkLst>
            <pc:docMk/>
            <pc:sldMk cId="910487171" sldId="756"/>
            <ac:spMk id="3" creationId="{5FC08EA3-031C-8840-46DB-EE8985B845F2}"/>
          </ac:spMkLst>
        </pc:spChg>
        <pc:spChg chg="add mod ord">
          <ac:chgData name="Deva Henry" userId="c22ffb78-ab3a-457d-bb8d-79ae97251357" providerId="ADAL" clId="{0538DEE4-D2A1-4D68-AA79-A0C48D2D8100}" dt="2022-12-20T20:53:48.106" v="1204" actId="20577"/>
          <ac:spMkLst>
            <pc:docMk/>
            <pc:sldMk cId="910487171" sldId="756"/>
            <ac:spMk id="4" creationId="{66280911-8881-C153-E535-2A4C6331AD30}"/>
          </ac:spMkLst>
        </pc:spChg>
        <pc:spChg chg="add mod ord">
          <ac:chgData name="Deva Henry" userId="c22ffb78-ab3a-457d-bb8d-79ae97251357" providerId="ADAL" clId="{0538DEE4-D2A1-4D68-AA79-A0C48D2D8100}" dt="2022-12-21T03:01:10.855" v="6088" actId="20577"/>
          <ac:spMkLst>
            <pc:docMk/>
            <pc:sldMk cId="910487171" sldId="756"/>
            <ac:spMk id="5" creationId="{1B01FB4A-4BDE-4576-558E-DF95CE3FECEC}"/>
          </ac:spMkLst>
        </pc:spChg>
      </pc:sldChg>
      <pc:sldChg chg="addSp modSp add mod ord modAnim">
        <pc:chgData name="Deva Henry" userId="c22ffb78-ab3a-457d-bb8d-79ae97251357" providerId="ADAL" clId="{0538DEE4-D2A1-4D68-AA79-A0C48D2D8100}" dt="2022-12-21T07:46:54.616" v="6139" actId="14100"/>
        <pc:sldMkLst>
          <pc:docMk/>
          <pc:sldMk cId="3051873696" sldId="757"/>
        </pc:sldMkLst>
        <pc:spChg chg="mod">
          <ac:chgData name="Deva Henry" userId="c22ffb78-ab3a-457d-bb8d-79ae97251357" providerId="ADAL" clId="{0538DEE4-D2A1-4D68-AA79-A0C48D2D8100}" dt="2022-12-20T20:58:18.872" v="1437" actId="6549"/>
          <ac:spMkLst>
            <pc:docMk/>
            <pc:sldMk cId="3051873696" sldId="757"/>
            <ac:spMk id="2" creationId="{41ADD202-F153-7F42-BF47-245EF77A69C5}"/>
          </ac:spMkLst>
        </pc:spChg>
        <pc:spChg chg="mod">
          <ac:chgData name="Deva Henry" userId="c22ffb78-ab3a-457d-bb8d-79ae97251357" providerId="ADAL" clId="{0538DEE4-D2A1-4D68-AA79-A0C48D2D8100}" dt="2022-12-21T07:46:54.616" v="6139" actId="14100"/>
          <ac:spMkLst>
            <pc:docMk/>
            <pc:sldMk cId="3051873696" sldId="757"/>
            <ac:spMk id="3" creationId="{AD7D509D-D252-8B44-BB3B-8EB5D1F30020}"/>
          </ac:spMkLst>
        </pc:spChg>
        <pc:picChg chg="add mod">
          <ac:chgData name="Deva Henry" userId="c22ffb78-ab3a-457d-bb8d-79ae97251357" providerId="ADAL" clId="{0538DEE4-D2A1-4D68-AA79-A0C48D2D8100}" dt="2022-12-21T07:46:26.073" v="6099" actId="14100"/>
          <ac:picMkLst>
            <pc:docMk/>
            <pc:sldMk cId="3051873696" sldId="757"/>
            <ac:picMk id="6" creationId="{14579AA1-B85E-C708-64F8-49B6488B34A0}"/>
          </ac:picMkLst>
        </pc:picChg>
      </pc:sldChg>
      <pc:sldChg chg="addSp delSp modSp new mod modClrScheme chgLayout">
        <pc:chgData name="Deva Henry" userId="c22ffb78-ab3a-457d-bb8d-79ae97251357" providerId="ADAL" clId="{0538DEE4-D2A1-4D68-AA79-A0C48D2D8100}" dt="2022-12-20T21:16:01.519" v="1762" actId="1035"/>
        <pc:sldMkLst>
          <pc:docMk/>
          <pc:sldMk cId="3893726916" sldId="758"/>
        </pc:sldMkLst>
        <pc:spChg chg="del">
          <ac:chgData name="Deva Henry" userId="c22ffb78-ab3a-457d-bb8d-79ae97251357" providerId="ADAL" clId="{0538DEE4-D2A1-4D68-AA79-A0C48D2D8100}" dt="2022-12-20T21:14:12.929" v="1703" actId="700"/>
          <ac:spMkLst>
            <pc:docMk/>
            <pc:sldMk cId="3893726916" sldId="758"/>
            <ac:spMk id="2" creationId="{ABD412FF-D8E6-D041-80E1-1B896E390C5B}"/>
          </ac:spMkLst>
        </pc:spChg>
        <pc:spChg chg="del">
          <ac:chgData name="Deva Henry" userId="c22ffb78-ab3a-457d-bb8d-79ae97251357" providerId="ADAL" clId="{0538DEE4-D2A1-4D68-AA79-A0C48D2D8100}" dt="2022-12-20T21:14:12.929" v="1703" actId="700"/>
          <ac:spMkLst>
            <pc:docMk/>
            <pc:sldMk cId="3893726916" sldId="758"/>
            <ac:spMk id="3" creationId="{0161C68A-E6B9-402C-0318-8595F4486082}"/>
          </ac:spMkLst>
        </pc:spChg>
        <pc:spChg chg="mod ord">
          <ac:chgData name="Deva Henry" userId="c22ffb78-ab3a-457d-bb8d-79ae97251357" providerId="ADAL" clId="{0538DEE4-D2A1-4D68-AA79-A0C48D2D8100}" dt="2022-12-20T21:14:26.433" v="1707" actId="700"/>
          <ac:spMkLst>
            <pc:docMk/>
            <pc:sldMk cId="3893726916" sldId="758"/>
            <ac:spMk id="4" creationId="{8D2D5530-CB45-D7C3-ACDD-058DF59D465F}"/>
          </ac:spMkLst>
        </pc:spChg>
        <pc:spChg chg="add mod ord">
          <ac:chgData name="Deva Henry" userId="c22ffb78-ab3a-457d-bb8d-79ae97251357" providerId="ADAL" clId="{0538DEE4-D2A1-4D68-AA79-A0C48D2D8100}" dt="2022-12-20T21:14:35.377" v="1747" actId="20577"/>
          <ac:spMkLst>
            <pc:docMk/>
            <pc:sldMk cId="3893726916" sldId="758"/>
            <ac:spMk id="7" creationId="{AA0CC84D-C8EF-E5C2-B23F-515FA55D0764}"/>
          </ac:spMkLst>
        </pc:spChg>
        <pc:picChg chg="add mod">
          <ac:chgData name="Deva Henry" userId="c22ffb78-ab3a-457d-bb8d-79ae97251357" providerId="ADAL" clId="{0538DEE4-D2A1-4D68-AA79-A0C48D2D8100}" dt="2022-12-20T21:16:01.519" v="1762" actId="1035"/>
          <ac:picMkLst>
            <pc:docMk/>
            <pc:sldMk cId="3893726916" sldId="758"/>
            <ac:picMk id="6" creationId="{73FBB60B-F124-260D-5BD6-11C777427593}"/>
          </ac:picMkLst>
        </pc:picChg>
        <pc:picChg chg="add mod">
          <ac:chgData name="Deva Henry" userId="c22ffb78-ab3a-457d-bb8d-79ae97251357" providerId="ADAL" clId="{0538DEE4-D2A1-4D68-AA79-A0C48D2D8100}" dt="2022-12-20T21:15:59.032" v="1759" actId="1037"/>
          <ac:picMkLst>
            <pc:docMk/>
            <pc:sldMk cId="3893726916" sldId="758"/>
            <ac:picMk id="9" creationId="{CFC010A4-FC44-A727-07EA-E5BB8C6A0C21}"/>
          </ac:picMkLst>
        </pc:picChg>
      </pc:sldChg>
      <pc:sldChg chg="addSp delSp modSp new mod modClrScheme modAnim chgLayout">
        <pc:chgData name="Deva Henry" userId="c22ffb78-ab3a-457d-bb8d-79ae97251357" providerId="ADAL" clId="{0538DEE4-D2A1-4D68-AA79-A0C48D2D8100}" dt="2022-12-21T09:06:07.707" v="6298" actId="20577"/>
        <pc:sldMkLst>
          <pc:docMk/>
          <pc:sldMk cId="2616534064" sldId="759"/>
        </pc:sldMkLst>
        <pc:spChg chg="del mod ord">
          <ac:chgData name="Deva Henry" userId="c22ffb78-ab3a-457d-bb8d-79ae97251357" providerId="ADAL" clId="{0538DEE4-D2A1-4D68-AA79-A0C48D2D8100}" dt="2022-12-20T21:17:39.478" v="1764" actId="700"/>
          <ac:spMkLst>
            <pc:docMk/>
            <pc:sldMk cId="2616534064" sldId="759"/>
            <ac:spMk id="2" creationId="{D586FB0C-6391-798F-8E33-EF4A744106A1}"/>
          </ac:spMkLst>
        </pc:spChg>
        <pc:spChg chg="del">
          <ac:chgData name="Deva Henry" userId="c22ffb78-ab3a-457d-bb8d-79ae97251357" providerId="ADAL" clId="{0538DEE4-D2A1-4D68-AA79-A0C48D2D8100}" dt="2022-12-20T21:17:39.478" v="1764" actId="700"/>
          <ac:spMkLst>
            <pc:docMk/>
            <pc:sldMk cId="2616534064" sldId="759"/>
            <ac:spMk id="3" creationId="{7A03EC85-CD03-EAAF-0957-AE4BE1FA5DD7}"/>
          </ac:spMkLst>
        </pc:spChg>
        <pc:spChg chg="mod ord">
          <ac:chgData name="Deva Henry" userId="c22ffb78-ab3a-457d-bb8d-79ae97251357" providerId="ADAL" clId="{0538DEE4-D2A1-4D68-AA79-A0C48D2D8100}" dt="2022-12-20T21:17:39.478" v="1764" actId="700"/>
          <ac:spMkLst>
            <pc:docMk/>
            <pc:sldMk cId="2616534064" sldId="759"/>
            <ac:spMk id="4" creationId="{E3360D21-40D1-FE4B-92F5-C2E51DD36487}"/>
          </ac:spMkLst>
        </pc:spChg>
        <pc:spChg chg="add mod ord">
          <ac:chgData name="Deva Henry" userId="c22ffb78-ab3a-457d-bb8d-79ae97251357" providerId="ADAL" clId="{0538DEE4-D2A1-4D68-AA79-A0C48D2D8100}" dt="2022-12-21T09:06:07.707" v="6298" actId="20577"/>
          <ac:spMkLst>
            <pc:docMk/>
            <pc:sldMk cId="2616534064" sldId="759"/>
            <ac:spMk id="5" creationId="{AD5EAA11-B7EB-1B4F-52B3-F6B12F966CD5}"/>
          </ac:spMkLst>
        </pc:spChg>
        <pc:spChg chg="add mod">
          <ac:chgData name="Deva Henry" userId="c22ffb78-ab3a-457d-bb8d-79ae97251357" providerId="ADAL" clId="{0538DEE4-D2A1-4D68-AA79-A0C48D2D8100}" dt="2022-12-20T21:26:16.173" v="1967" actId="255"/>
          <ac:spMkLst>
            <pc:docMk/>
            <pc:sldMk cId="2616534064" sldId="759"/>
            <ac:spMk id="6" creationId="{4A01DE06-458B-EB50-BB4E-0B8B36C13425}"/>
          </ac:spMkLst>
        </pc:spChg>
        <pc:spChg chg="add mod">
          <ac:chgData name="Deva Henry" userId="c22ffb78-ab3a-457d-bb8d-79ae97251357" providerId="ADAL" clId="{0538DEE4-D2A1-4D68-AA79-A0C48D2D8100}" dt="2022-12-20T21:26:16.173" v="1967" actId="255"/>
          <ac:spMkLst>
            <pc:docMk/>
            <pc:sldMk cId="2616534064" sldId="759"/>
            <ac:spMk id="7" creationId="{16116E2B-D52F-912D-EA35-C5F10C30A1B2}"/>
          </ac:spMkLst>
        </pc:spChg>
        <pc:spChg chg="add mod">
          <ac:chgData name="Deva Henry" userId="c22ffb78-ab3a-457d-bb8d-79ae97251357" providerId="ADAL" clId="{0538DEE4-D2A1-4D68-AA79-A0C48D2D8100}" dt="2022-12-20T21:26:16.173" v="1967" actId="255"/>
          <ac:spMkLst>
            <pc:docMk/>
            <pc:sldMk cId="2616534064" sldId="759"/>
            <ac:spMk id="8" creationId="{3D68DE98-309F-207E-6158-C3CC2E05DD3B}"/>
          </ac:spMkLst>
        </pc:spChg>
        <pc:spChg chg="add mod">
          <ac:chgData name="Deva Henry" userId="c22ffb78-ab3a-457d-bb8d-79ae97251357" providerId="ADAL" clId="{0538DEE4-D2A1-4D68-AA79-A0C48D2D8100}" dt="2022-12-20T21:18:45.346" v="1799" actId="208"/>
          <ac:spMkLst>
            <pc:docMk/>
            <pc:sldMk cId="2616534064" sldId="759"/>
            <ac:spMk id="9" creationId="{AFFFE596-070F-2F61-5A0F-E6E71E974D5C}"/>
          </ac:spMkLst>
        </pc:spChg>
        <pc:spChg chg="add del mod">
          <ac:chgData name="Deva Henry" userId="c22ffb78-ab3a-457d-bb8d-79ae97251357" providerId="ADAL" clId="{0538DEE4-D2A1-4D68-AA79-A0C48D2D8100}" dt="2022-12-20T21:18:34.435" v="1791" actId="478"/>
          <ac:spMkLst>
            <pc:docMk/>
            <pc:sldMk cId="2616534064" sldId="759"/>
            <ac:spMk id="10" creationId="{9F589EFE-CC38-6504-4E2B-FC337AE0E9B1}"/>
          </ac:spMkLst>
        </pc:spChg>
        <pc:spChg chg="add mod">
          <ac:chgData name="Deva Henry" userId="c22ffb78-ab3a-457d-bb8d-79ae97251357" providerId="ADAL" clId="{0538DEE4-D2A1-4D68-AA79-A0C48D2D8100}" dt="2022-12-20T21:18:54.451" v="1801" actId="1076"/>
          <ac:spMkLst>
            <pc:docMk/>
            <pc:sldMk cId="2616534064" sldId="759"/>
            <ac:spMk id="11" creationId="{08C635E9-38B6-A6FA-504C-42B42803516D}"/>
          </ac:spMkLst>
        </pc:spChg>
      </pc:sldChg>
      <pc:sldChg chg="addSp delSp modSp new mod chgLayout">
        <pc:chgData name="Deva Henry" userId="c22ffb78-ab3a-457d-bb8d-79ae97251357" providerId="ADAL" clId="{0538DEE4-D2A1-4D68-AA79-A0C48D2D8100}" dt="2022-12-20T21:58:22.757" v="3564" actId="1035"/>
        <pc:sldMkLst>
          <pc:docMk/>
          <pc:sldMk cId="2567819547" sldId="760"/>
        </pc:sldMkLst>
        <pc:spChg chg="del mod ord">
          <ac:chgData name="Deva Henry" userId="c22ffb78-ab3a-457d-bb8d-79ae97251357" providerId="ADAL" clId="{0538DEE4-D2A1-4D68-AA79-A0C48D2D8100}" dt="2022-12-20T21:52:54.144" v="3137" actId="700"/>
          <ac:spMkLst>
            <pc:docMk/>
            <pc:sldMk cId="2567819547" sldId="760"/>
            <ac:spMk id="2" creationId="{9431922B-4406-3F2F-96CB-8E339C95846A}"/>
          </ac:spMkLst>
        </pc:spChg>
        <pc:spChg chg="del">
          <ac:chgData name="Deva Henry" userId="c22ffb78-ab3a-457d-bb8d-79ae97251357" providerId="ADAL" clId="{0538DEE4-D2A1-4D68-AA79-A0C48D2D8100}" dt="2022-12-20T21:52:54.144" v="3137" actId="700"/>
          <ac:spMkLst>
            <pc:docMk/>
            <pc:sldMk cId="2567819547" sldId="760"/>
            <ac:spMk id="3" creationId="{80D90ECA-0575-F7AA-745E-E56386209717}"/>
          </ac:spMkLst>
        </pc:spChg>
        <pc:spChg chg="mod ord">
          <ac:chgData name="Deva Henry" userId="c22ffb78-ab3a-457d-bb8d-79ae97251357" providerId="ADAL" clId="{0538DEE4-D2A1-4D68-AA79-A0C48D2D8100}" dt="2022-12-20T21:52:54.144" v="3137" actId="700"/>
          <ac:spMkLst>
            <pc:docMk/>
            <pc:sldMk cId="2567819547" sldId="760"/>
            <ac:spMk id="4" creationId="{616194E7-DDE8-2D4D-6405-121908CEDA35}"/>
          </ac:spMkLst>
        </pc:spChg>
        <pc:spChg chg="add mod ord">
          <ac:chgData name="Deva Henry" userId="c22ffb78-ab3a-457d-bb8d-79ae97251357" providerId="ADAL" clId="{0538DEE4-D2A1-4D68-AA79-A0C48D2D8100}" dt="2022-12-20T21:54:19.124" v="3279" actId="20577"/>
          <ac:spMkLst>
            <pc:docMk/>
            <pc:sldMk cId="2567819547" sldId="760"/>
            <ac:spMk id="5" creationId="{E535C8AB-5B47-D43A-FBBC-BB0FF367EB9F}"/>
          </ac:spMkLst>
        </pc:spChg>
        <pc:spChg chg="add mod">
          <ac:chgData name="Deva Henry" userId="c22ffb78-ab3a-457d-bb8d-79ae97251357" providerId="ADAL" clId="{0538DEE4-D2A1-4D68-AA79-A0C48D2D8100}" dt="2022-12-20T21:55:59.172" v="3358" actId="1038"/>
          <ac:spMkLst>
            <pc:docMk/>
            <pc:sldMk cId="2567819547" sldId="760"/>
            <ac:spMk id="6" creationId="{6CD17300-2D1A-4C34-1E15-B010E93F8122}"/>
          </ac:spMkLst>
        </pc:spChg>
        <pc:spChg chg="add mod">
          <ac:chgData name="Deva Henry" userId="c22ffb78-ab3a-457d-bb8d-79ae97251357" providerId="ADAL" clId="{0538DEE4-D2A1-4D68-AA79-A0C48D2D8100}" dt="2022-12-20T21:58:20.566" v="3561" actId="1036"/>
          <ac:spMkLst>
            <pc:docMk/>
            <pc:sldMk cId="2567819547" sldId="760"/>
            <ac:spMk id="7" creationId="{652951D2-6981-425F-45FE-01052A5D0CC4}"/>
          </ac:spMkLst>
        </pc:spChg>
        <pc:spChg chg="add mod">
          <ac:chgData name="Deva Henry" userId="c22ffb78-ab3a-457d-bb8d-79ae97251357" providerId="ADAL" clId="{0538DEE4-D2A1-4D68-AA79-A0C48D2D8100}" dt="2022-12-20T21:58:17.406" v="3557" actId="1038"/>
          <ac:spMkLst>
            <pc:docMk/>
            <pc:sldMk cId="2567819547" sldId="760"/>
            <ac:spMk id="8" creationId="{F3FFC794-BEB5-F2EB-2595-23365D4159FA}"/>
          </ac:spMkLst>
        </pc:spChg>
        <pc:spChg chg="add mod">
          <ac:chgData name="Deva Henry" userId="c22ffb78-ab3a-457d-bb8d-79ae97251357" providerId="ADAL" clId="{0538DEE4-D2A1-4D68-AA79-A0C48D2D8100}" dt="2022-12-20T21:58:22.757" v="3564" actId="1035"/>
          <ac:spMkLst>
            <pc:docMk/>
            <pc:sldMk cId="2567819547" sldId="760"/>
            <ac:spMk id="9" creationId="{40486DDD-1B60-4952-98CA-77FE5F837FE3}"/>
          </ac:spMkLst>
        </pc:spChg>
        <pc:spChg chg="add mod">
          <ac:chgData name="Deva Henry" userId="c22ffb78-ab3a-457d-bb8d-79ae97251357" providerId="ADAL" clId="{0538DEE4-D2A1-4D68-AA79-A0C48D2D8100}" dt="2022-12-20T21:57:37.811" v="3546" actId="255"/>
          <ac:spMkLst>
            <pc:docMk/>
            <pc:sldMk cId="2567819547" sldId="760"/>
            <ac:spMk id="10" creationId="{6BD33036-50D5-4DDB-84EB-E75820DC56CC}"/>
          </ac:spMkLst>
        </pc:spChg>
      </pc:sldChg>
      <pc:sldChg chg="modSp add mod">
        <pc:chgData name="Deva Henry" userId="c22ffb78-ab3a-457d-bb8d-79ae97251357" providerId="ADAL" clId="{0538DEE4-D2A1-4D68-AA79-A0C48D2D8100}" dt="2022-12-21T07:50:42.879" v="6227" actId="20577"/>
        <pc:sldMkLst>
          <pc:docMk/>
          <pc:sldMk cId="2718961795" sldId="761"/>
        </pc:sldMkLst>
        <pc:spChg chg="mod">
          <ac:chgData name="Deva Henry" userId="c22ffb78-ab3a-457d-bb8d-79ae97251357" providerId="ADAL" clId="{0538DEE4-D2A1-4D68-AA79-A0C48D2D8100}" dt="2022-12-21T07:50:42.879" v="6227" actId="20577"/>
          <ac:spMkLst>
            <pc:docMk/>
            <pc:sldMk cId="2718961795" sldId="761"/>
            <ac:spMk id="3" creationId="{AD7D509D-D252-8B44-BB3B-8EB5D1F30020}"/>
          </ac:spMkLst>
        </pc:spChg>
      </pc:sldChg>
      <pc:sldChg chg="addSp delSp modSp add mod delAnim">
        <pc:chgData name="Deva Henry" userId="c22ffb78-ab3a-457d-bb8d-79ae97251357" providerId="ADAL" clId="{0538DEE4-D2A1-4D68-AA79-A0C48D2D8100}" dt="2022-12-20T22:10:27.145" v="4117" actId="20577"/>
        <pc:sldMkLst>
          <pc:docMk/>
          <pc:sldMk cId="999597643" sldId="762"/>
        </pc:sldMkLst>
        <pc:spChg chg="add mod">
          <ac:chgData name="Deva Henry" userId="c22ffb78-ab3a-457d-bb8d-79ae97251357" providerId="ADAL" clId="{0538DEE4-D2A1-4D68-AA79-A0C48D2D8100}" dt="2022-12-20T22:05:15.003" v="4036" actId="1035"/>
          <ac:spMkLst>
            <pc:docMk/>
            <pc:sldMk cId="999597643" sldId="762"/>
            <ac:spMk id="2" creationId="{6A9AB90B-2BAC-E6E5-F87A-362D4E56D7D4}"/>
          </ac:spMkLst>
        </pc:spChg>
        <pc:spChg chg="del">
          <ac:chgData name="Deva Henry" userId="c22ffb78-ab3a-457d-bb8d-79ae97251357" providerId="ADAL" clId="{0538DEE4-D2A1-4D68-AA79-A0C48D2D8100}" dt="2022-12-20T22:04:45.075" v="4000" actId="478"/>
          <ac:spMkLst>
            <pc:docMk/>
            <pc:sldMk cId="999597643" sldId="762"/>
            <ac:spMk id="13" creationId="{33FE8E1A-CFAC-CB00-82BF-0A8FCBD1B095}"/>
          </ac:spMkLst>
        </pc:spChg>
        <pc:spChg chg="del mod">
          <ac:chgData name="Deva Henry" userId="c22ffb78-ab3a-457d-bb8d-79ae97251357" providerId="ADAL" clId="{0538DEE4-D2A1-4D68-AA79-A0C48D2D8100}" dt="2022-12-20T22:04:49.282" v="4002" actId="478"/>
          <ac:spMkLst>
            <pc:docMk/>
            <pc:sldMk cId="999597643" sldId="762"/>
            <ac:spMk id="14" creationId="{13686CAF-AFE1-5825-69E7-9F95EB3B66DB}"/>
          </ac:spMkLst>
        </pc:spChg>
        <pc:spChg chg="mod">
          <ac:chgData name="Deva Henry" userId="c22ffb78-ab3a-457d-bb8d-79ae97251357" providerId="ADAL" clId="{0538DEE4-D2A1-4D68-AA79-A0C48D2D8100}" dt="2022-12-20T22:10:27.145" v="4117" actId="20577"/>
          <ac:spMkLst>
            <pc:docMk/>
            <pc:sldMk cId="999597643" sldId="762"/>
            <ac:spMk id="33" creationId="{1FD8D365-56A0-F3A0-672E-8E504B51926A}"/>
          </ac:spMkLst>
        </pc:spChg>
        <pc:grpChg chg="del">
          <ac:chgData name="Deva Henry" userId="c22ffb78-ab3a-457d-bb8d-79ae97251357" providerId="ADAL" clId="{0538DEE4-D2A1-4D68-AA79-A0C48D2D8100}" dt="2022-12-20T22:04:50.775" v="4003" actId="478"/>
          <ac:grpSpMkLst>
            <pc:docMk/>
            <pc:sldMk cId="999597643" sldId="762"/>
            <ac:grpSpMk id="12" creationId="{EE7B9E86-E27F-E12F-352D-40B4BFD2D1AE}"/>
          </ac:grpSpMkLst>
        </pc:grpChg>
        <pc:grpChg chg="del">
          <ac:chgData name="Deva Henry" userId="c22ffb78-ab3a-457d-bb8d-79ae97251357" providerId="ADAL" clId="{0538DEE4-D2A1-4D68-AA79-A0C48D2D8100}" dt="2022-12-20T22:04:14.966" v="3994" actId="478"/>
          <ac:grpSpMkLst>
            <pc:docMk/>
            <pc:sldMk cId="999597643" sldId="762"/>
            <ac:grpSpMk id="18" creationId="{A7C26CDB-05C3-7521-C195-592E8CBB7B64}"/>
          </ac:grpSpMkLst>
        </pc:grpChg>
        <pc:grpChg chg="del">
          <ac:chgData name="Deva Henry" userId="c22ffb78-ab3a-457d-bb8d-79ae97251357" providerId="ADAL" clId="{0538DEE4-D2A1-4D68-AA79-A0C48D2D8100}" dt="2022-12-20T22:04:16.809" v="3995" actId="478"/>
          <ac:grpSpMkLst>
            <pc:docMk/>
            <pc:sldMk cId="999597643" sldId="762"/>
            <ac:grpSpMk id="24" creationId="{5CDEE5B9-C0EE-7B21-D5A9-FCF1EF3538CC}"/>
          </ac:grpSpMkLst>
        </pc:grpChg>
        <pc:grpChg chg="mod">
          <ac:chgData name="Deva Henry" userId="c22ffb78-ab3a-457d-bb8d-79ae97251357" providerId="ADAL" clId="{0538DEE4-D2A1-4D68-AA79-A0C48D2D8100}" dt="2022-12-20T22:06:22.385" v="4041" actId="1076"/>
          <ac:grpSpMkLst>
            <pc:docMk/>
            <pc:sldMk cId="999597643" sldId="762"/>
            <ac:grpSpMk id="34" creationId="{8BA1EF51-6724-AD68-D0B1-01B21E92DC67}"/>
          </ac:grpSpMkLst>
        </pc:grpChg>
        <pc:cxnChg chg="add mod ord">
          <ac:chgData name="Deva Henry" userId="c22ffb78-ab3a-457d-bb8d-79ae97251357" providerId="ADAL" clId="{0538DEE4-D2A1-4D68-AA79-A0C48D2D8100}" dt="2022-12-20T22:07:34.273" v="4048" actId="692"/>
          <ac:cxnSpMkLst>
            <pc:docMk/>
            <pc:sldMk cId="999597643" sldId="762"/>
            <ac:cxnSpMk id="6" creationId="{E5137A71-429E-A93A-102B-D91F42F6CD9C}"/>
          </ac:cxnSpMkLst>
        </pc:cxnChg>
        <pc:cxnChg chg="add mod">
          <ac:chgData name="Deva Henry" userId="c22ffb78-ab3a-457d-bb8d-79ae97251357" providerId="ADAL" clId="{0538DEE4-D2A1-4D68-AA79-A0C48D2D8100}" dt="2022-12-20T22:09:31.225" v="4065" actId="14100"/>
          <ac:cxnSpMkLst>
            <pc:docMk/>
            <pc:sldMk cId="999597643" sldId="762"/>
            <ac:cxnSpMk id="32" creationId="{9A600874-45DB-C94C-7877-104E03D6E5E1}"/>
          </ac:cxnSpMkLst>
        </pc:cxnChg>
        <pc:cxnChg chg="add mod">
          <ac:chgData name="Deva Henry" userId="c22ffb78-ab3a-457d-bb8d-79ae97251357" providerId="ADAL" clId="{0538DEE4-D2A1-4D68-AA79-A0C48D2D8100}" dt="2022-12-20T22:09:17.556" v="4063" actId="14100"/>
          <ac:cxnSpMkLst>
            <pc:docMk/>
            <pc:sldMk cId="999597643" sldId="762"/>
            <ac:cxnSpMk id="40" creationId="{0879E5B9-30B0-2C94-F58E-0066EBEA01E7}"/>
          </ac:cxnSpMkLst>
        </pc:cxnChg>
      </pc:sldChg>
      <pc:sldChg chg="add del">
        <pc:chgData name="Deva Henry" userId="c22ffb78-ab3a-457d-bb8d-79ae97251357" providerId="ADAL" clId="{0538DEE4-D2A1-4D68-AA79-A0C48D2D8100}" dt="2022-12-20T22:03:57.764" v="3992" actId="47"/>
        <pc:sldMkLst>
          <pc:docMk/>
          <pc:sldMk cId="1458635614" sldId="762"/>
        </pc:sldMkLst>
      </pc:sldChg>
      <pc:sldChg chg="addSp delSp modSp add mod modAnim">
        <pc:chgData name="Deva Henry" userId="c22ffb78-ab3a-457d-bb8d-79ae97251357" providerId="ADAL" clId="{0538DEE4-D2A1-4D68-AA79-A0C48D2D8100}" dt="2022-12-22T05:21:16.269" v="6760" actId="478"/>
        <pc:sldMkLst>
          <pc:docMk/>
          <pc:sldMk cId="1368673931" sldId="763"/>
        </pc:sldMkLst>
        <pc:spChg chg="mod">
          <ac:chgData name="Deva Henry" userId="c22ffb78-ab3a-457d-bb8d-79ae97251357" providerId="ADAL" clId="{0538DEE4-D2A1-4D68-AA79-A0C48D2D8100}" dt="2022-12-22T02:38:55.818" v="6312" actId="20577"/>
          <ac:spMkLst>
            <pc:docMk/>
            <pc:sldMk cId="1368673931" sldId="763"/>
            <ac:spMk id="3" creationId="{AD7D509D-D252-8B44-BB3B-8EB5D1F30020}"/>
          </ac:spMkLst>
        </pc:spChg>
        <pc:spChg chg="add mod">
          <ac:chgData name="Deva Henry" userId="c22ffb78-ab3a-457d-bb8d-79ae97251357" providerId="ADAL" clId="{0538DEE4-D2A1-4D68-AA79-A0C48D2D8100}" dt="2022-12-22T05:15:54.411" v="6709" actId="14100"/>
          <ac:spMkLst>
            <pc:docMk/>
            <pc:sldMk cId="1368673931" sldId="763"/>
            <ac:spMk id="5" creationId="{9D33F9B8-AF2C-EA72-2FA8-78780A51A07A}"/>
          </ac:spMkLst>
        </pc:spChg>
        <pc:spChg chg="add del mod">
          <ac:chgData name="Deva Henry" userId="c22ffb78-ab3a-457d-bb8d-79ae97251357" providerId="ADAL" clId="{0538DEE4-D2A1-4D68-AA79-A0C48D2D8100}" dt="2022-12-20T22:13:09.932" v="4205" actId="478"/>
          <ac:spMkLst>
            <pc:docMk/>
            <pc:sldMk cId="1368673931" sldId="763"/>
            <ac:spMk id="6" creationId="{30CC3E7D-AC5A-C9B4-165B-9C75618A0779}"/>
          </ac:spMkLst>
        </pc:spChg>
        <pc:spChg chg="add del mod">
          <ac:chgData name="Deva Henry" userId="c22ffb78-ab3a-457d-bb8d-79ae97251357" providerId="ADAL" clId="{0538DEE4-D2A1-4D68-AA79-A0C48D2D8100}" dt="2022-12-20T22:13:08.811" v="4204" actId="478"/>
          <ac:spMkLst>
            <pc:docMk/>
            <pc:sldMk cId="1368673931" sldId="763"/>
            <ac:spMk id="8" creationId="{B1FDCE0A-215E-C8FB-292B-6E07A651D56F}"/>
          </ac:spMkLst>
        </pc:spChg>
        <pc:spChg chg="add mod">
          <ac:chgData name="Deva Henry" userId="c22ffb78-ab3a-457d-bb8d-79ae97251357" providerId="ADAL" clId="{0538DEE4-D2A1-4D68-AA79-A0C48D2D8100}" dt="2022-12-22T05:17:03.532" v="6741" actId="20577"/>
          <ac:spMkLst>
            <pc:docMk/>
            <pc:sldMk cId="1368673931" sldId="763"/>
            <ac:spMk id="9" creationId="{98B36585-063A-DE53-16E2-2C5EC5B7C487}"/>
          </ac:spMkLst>
        </pc:spChg>
        <pc:spChg chg="add mod">
          <ac:chgData name="Deva Henry" userId="c22ffb78-ab3a-457d-bb8d-79ae97251357" providerId="ADAL" clId="{0538DEE4-D2A1-4D68-AA79-A0C48D2D8100}" dt="2022-12-22T05:17:14.582" v="6757" actId="20577"/>
          <ac:spMkLst>
            <pc:docMk/>
            <pc:sldMk cId="1368673931" sldId="763"/>
            <ac:spMk id="10" creationId="{0B0D4007-611F-64B0-FBAD-68B0229A19D7}"/>
          </ac:spMkLst>
        </pc:spChg>
        <pc:spChg chg="add del mod">
          <ac:chgData name="Deva Henry" userId="c22ffb78-ab3a-457d-bb8d-79ae97251357" providerId="ADAL" clId="{0538DEE4-D2A1-4D68-AA79-A0C48D2D8100}" dt="2022-12-22T05:21:16.269" v="6760" actId="478"/>
          <ac:spMkLst>
            <pc:docMk/>
            <pc:sldMk cId="1368673931" sldId="763"/>
            <ac:spMk id="11" creationId="{2054FA32-3CDF-C6E7-8183-D5F482D152BF}"/>
          </ac:spMkLst>
        </pc:spChg>
        <pc:spChg chg="add mod">
          <ac:chgData name="Deva Henry" userId="c22ffb78-ab3a-457d-bb8d-79ae97251357" providerId="ADAL" clId="{0538DEE4-D2A1-4D68-AA79-A0C48D2D8100}" dt="2022-12-20T22:14:55.972" v="4267" actId="1035"/>
          <ac:spMkLst>
            <pc:docMk/>
            <pc:sldMk cId="1368673931" sldId="763"/>
            <ac:spMk id="20" creationId="{6DB06BE3-92FC-E060-A901-A7C9D239B544}"/>
          </ac:spMkLst>
        </pc:spChg>
        <pc:spChg chg="add mod">
          <ac:chgData name="Deva Henry" userId="c22ffb78-ab3a-457d-bb8d-79ae97251357" providerId="ADAL" clId="{0538DEE4-D2A1-4D68-AA79-A0C48D2D8100}" dt="2022-12-20T22:15:05.279" v="4272" actId="20577"/>
          <ac:spMkLst>
            <pc:docMk/>
            <pc:sldMk cId="1368673931" sldId="763"/>
            <ac:spMk id="21" creationId="{75ABD56B-20F3-B8D2-68C9-24F9F29BBD86}"/>
          </ac:spMkLst>
        </pc:spChg>
        <pc:spChg chg="add mod">
          <ac:chgData name="Deva Henry" userId="c22ffb78-ab3a-457d-bb8d-79ae97251357" providerId="ADAL" clId="{0538DEE4-D2A1-4D68-AA79-A0C48D2D8100}" dt="2022-12-20T22:15:15.582" v="4276" actId="20577"/>
          <ac:spMkLst>
            <pc:docMk/>
            <pc:sldMk cId="1368673931" sldId="763"/>
            <ac:spMk id="22" creationId="{56422D4B-2E53-EC33-C59C-EB199ADEA72C}"/>
          </ac:spMkLst>
        </pc:spChg>
        <pc:spChg chg="add del mod">
          <ac:chgData name="Deva Henry" userId="c22ffb78-ab3a-457d-bb8d-79ae97251357" providerId="ADAL" clId="{0538DEE4-D2A1-4D68-AA79-A0C48D2D8100}" dt="2022-12-22T05:21:16.269" v="6760" actId="478"/>
          <ac:spMkLst>
            <pc:docMk/>
            <pc:sldMk cId="1368673931" sldId="763"/>
            <ac:spMk id="23" creationId="{06D6B0CA-105E-16C6-1841-D2BBF2732989}"/>
          </ac:spMkLst>
        </pc:spChg>
        <pc:picChg chg="del">
          <ac:chgData name="Deva Henry" userId="c22ffb78-ab3a-457d-bb8d-79ae97251357" providerId="ADAL" clId="{0538DEE4-D2A1-4D68-AA79-A0C48D2D8100}" dt="2022-12-20T22:12:22.358" v="4189" actId="478"/>
          <ac:picMkLst>
            <pc:docMk/>
            <pc:sldMk cId="1368673931" sldId="763"/>
            <ac:picMk id="7" creationId="{3B093BBA-8819-A8FC-6257-5BB765BE0795}"/>
          </ac:picMkLst>
        </pc:picChg>
        <pc:cxnChg chg="add del mod">
          <ac:chgData name="Deva Henry" userId="c22ffb78-ab3a-457d-bb8d-79ae97251357" providerId="ADAL" clId="{0538DEE4-D2A1-4D68-AA79-A0C48D2D8100}" dt="2022-12-22T05:21:16.269" v="6760" actId="478"/>
          <ac:cxnSpMkLst>
            <pc:docMk/>
            <pc:sldMk cId="1368673931" sldId="763"/>
            <ac:cxnSpMk id="13" creationId="{E5FA6E23-2EBE-2E8E-30A8-3FAB5067625A}"/>
          </ac:cxnSpMkLst>
        </pc:cxnChg>
        <pc:cxnChg chg="add mod">
          <ac:chgData name="Deva Henry" userId="c22ffb78-ab3a-457d-bb8d-79ae97251357" providerId="ADAL" clId="{0538DEE4-D2A1-4D68-AA79-A0C48D2D8100}" dt="2022-12-22T05:15:54.411" v="6709" actId="14100"/>
          <ac:cxnSpMkLst>
            <pc:docMk/>
            <pc:sldMk cId="1368673931" sldId="763"/>
            <ac:cxnSpMk id="14" creationId="{42190EF5-25D1-6D41-9D17-729090000F17}"/>
          </ac:cxnSpMkLst>
        </pc:cxnChg>
        <pc:cxnChg chg="add mod">
          <ac:chgData name="Deva Henry" userId="c22ffb78-ab3a-457d-bb8d-79ae97251357" providerId="ADAL" clId="{0538DEE4-D2A1-4D68-AA79-A0C48D2D8100}" dt="2022-12-22T05:15:54.411" v="6709" actId="14100"/>
          <ac:cxnSpMkLst>
            <pc:docMk/>
            <pc:sldMk cId="1368673931" sldId="763"/>
            <ac:cxnSpMk id="17" creationId="{79DF81E0-E846-5E03-A474-C6CCDC9EC7C6}"/>
          </ac:cxnSpMkLst>
        </pc:cxnChg>
      </pc:sldChg>
      <pc:sldChg chg="addSp delSp modSp add mod">
        <pc:chgData name="Deva Henry" userId="c22ffb78-ab3a-457d-bb8d-79ae97251357" providerId="ADAL" clId="{0538DEE4-D2A1-4D68-AA79-A0C48D2D8100}" dt="2022-12-22T05:27:15.490" v="6817" actId="20577"/>
        <pc:sldMkLst>
          <pc:docMk/>
          <pc:sldMk cId="1686642165" sldId="764"/>
        </pc:sldMkLst>
        <pc:spChg chg="mod">
          <ac:chgData name="Deva Henry" userId="c22ffb78-ab3a-457d-bb8d-79ae97251357" providerId="ADAL" clId="{0538DEE4-D2A1-4D68-AA79-A0C48D2D8100}" dt="2022-12-22T05:21:18.997" v="6762" actId="1076"/>
          <ac:spMkLst>
            <pc:docMk/>
            <pc:sldMk cId="1686642165" sldId="764"/>
            <ac:spMk id="2" creationId="{41ADD202-F153-7F42-BF47-245EF77A69C5}"/>
          </ac:spMkLst>
        </pc:spChg>
        <pc:spChg chg="mod">
          <ac:chgData name="Deva Henry" userId="c22ffb78-ab3a-457d-bb8d-79ae97251357" providerId="ADAL" clId="{0538DEE4-D2A1-4D68-AA79-A0C48D2D8100}" dt="2022-12-22T05:27:15.490" v="6817" actId="20577"/>
          <ac:spMkLst>
            <pc:docMk/>
            <pc:sldMk cId="1686642165" sldId="764"/>
            <ac:spMk id="3" creationId="{AD7D509D-D252-8B44-BB3B-8EB5D1F30020}"/>
          </ac:spMkLst>
        </pc:spChg>
        <pc:spChg chg="del mod">
          <ac:chgData name="Deva Henry" userId="c22ffb78-ab3a-457d-bb8d-79ae97251357" providerId="ADAL" clId="{0538DEE4-D2A1-4D68-AA79-A0C48D2D8100}" dt="2022-12-22T05:21:21.368" v="6763" actId="478"/>
          <ac:spMkLst>
            <pc:docMk/>
            <pc:sldMk cId="1686642165" sldId="764"/>
            <ac:spMk id="5" creationId="{9D33F9B8-AF2C-EA72-2FA8-78780A51A07A}"/>
          </ac:spMkLst>
        </pc:spChg>
        <pc:spChg chg="add mod">
          <ac:chgData name="Deva Henry" userId="c22ffb78-ab3a-457d-bb8d-79ae97251357" providerId="ADAL" clId="{0538DEE4-D2A1-4D68-AA79-A0C48D2D8100}" dt="2022-12-22T05:21:28.445" v="6789" actId="1038"/>
          <ac:spMkLst>
            <pc:docMk/>
            <pc:sldMk cId="1686642165" sldId="764"/>
            <ac:spMk id="6" creationId="{EA2F3DB2-7B29-A9F7-4BE5-6FD9966D98E5}"/>
          </ac:spMkLst>
        </pc:spChg>
        <pc:spChg chg="add mod">
          <ac:chgData name="Deva Henry" userId="c22ffb78-ab3a-457d-bb8d-79ae97251357" providerId="ADAL" clId="{0538DEE4-D2A1-4D68-AA79-A0C48D2D8100}" dt="2022-12-22T05:21:28.445" v="6789" actId="1038"/>
          <ac:spMkLst>
            <pc:docMk/>
            <pc:sldMk cId="1686642165" sldId="764"/>
            <ac:spMk id="7" creationId="{75A6B88F-08D2-A53F-56C9-9028169E523B}"/>
          </ac:spMkLst>
        </pc:spChg>
        <pc:spChg chg="add mod">
          <ac:chgData name="Deva Henry" userId="c22ffb78-ab3a-457d-bb8d-79ae97251357" providerId="ADAL" clId="{0538DEE4-D2A1-4D68-AA79-A0C48D2D8100}" dt="2022-12-22T05:21:28.445" v="6789" actId="1038"/>
          <ac:spMkLst>
            <pc:docMk/>
            <pc:sldMk cId="1686642165" sldId="764"/>
            <ac:spMk id="8" creationId="{26024C6B-367F-7A17-FE3A-8FE5028DCC27}"/>
          </ac:spMkLst>
        </pc:spChg>
        <pc:spChg chg="del mod">
          <ac:chgData name="Deva Henry" userId="c22ffb78-ab3a-457d-bb8d-79ae97251357" providerId="ADAL" clId="{0538DEE4-D2A1-4D68-AA79-A0C48D2D8100}" dt="2022-12-22T05:21:21.368" v="6763" actId="478"/>
          <ac:spMkLst>
            <pc:docMk/>
            <pc:sldMk cId="1686642165" sldId="764"/>
            <ac:spMk id="9" creationId="{98B36585-063A-DE53-16E2-2C5EC5B7C487}"/>
          </ac:spMkLst>
        </pc:spChg>
        <pc:spChg chg="del mod">
          <ac:chgData name="Deva Henry" userId="c22ffb78-ab3a-457d-bb8d-79ae97251357" providerId="ADAL" clId="{0538DEE4-D2A1-4D68-AA79-A0C48D2D8100}" dt="2022-12-22T05:21:21.368" v="6763" actId="478"/>
          <ac:spMkLst>
            <pc:docMk/>
            <pc:sldMk cId="1686642165" sldId="764"/>
            <ac:spMk id="10" creationId="{0B0D4007-611F-64B0-FBAD-68B0229A19D7}"/>
          </ac:spMkLst>
        </pc:spChg>
        <pc:spChg chg="del mod">
          <ac:chgData name="Deva Henry" userId="c22ffb78-ab3a-457d-bb8d-79ae97251357" providerId="ADAL" clId="{0538DEE4-D2A1-4D68-AA79-A0C48D2D8100}" dt="2022-12-22T05:21:21.368" v="6763" actId="478"/>
          <ac:spMkLst>
            <pc:docMk/>
            <pc:sldMk cId="1686642165" sldId="764"/>
            <ac:spMk id="11" creationId="{2054FA32-3CDF-C6E7-8183-D5F482D152BF}"/>
          </ac:spMkLst>
        </pc:spChg>
        <pc:spChg chg="add mod">
          <ac:chgData name="Deva Henry" userId="c22ffb78-ab3a-457d-bb8d-79ae97251357" providerId="ADAL" clId="{0538DEE4-D2A1-4D68-AA79-A0C48D2D8100}" dt="2022-12-22T05:21:28.445" v="6789" actId="1038"/>
          <ac:spMkLst>
            <pc:docMk/>
            <pc:sldMk cId="1686642165" sldId="764"/>
            <ac:spMk id="16" creationId="{543275D6-8F63-F895-90F0-11900463C036}"/>
          </ac:spMkLst>
        </pc:spChg>
        <pc:spChg chg="add mod">
          <ac:chgData name="Deva Henry" userId="c22ffb78-ab3a-457d-bb8d-79ae97251357" providerId="ADAL" clId="{0538DEE4-D2A1-4D68-AA79-A0C48D2D8100}" dt="2022-12-22T05:21:28.445" v="6789" actId="1038"/>
          <ac:spMkLst>
            <pc:docMk/>
            <pc:sldMk cId="1686642165" sldId="764"/>
            <ac:spMk id="18" creationId="{E21E1EE4-8536-DE63-461A-196287CA13DC}"/>
          </ac:spMkLst>
        </pc:spChg>
        <pc:spChg chg="add mod">
          <ac:chgData name="Deva Henry" userId="c22ffb78-ab3a-457d-bb8d-79ae97251357" providerId="ADAL" clId="{0538DEE4-D2A1-4D68-AA79-A0C48D2D8100}" dt="2022-12-22T05:21:28.445" v="6789" actId="1038"/>
          <ac:spMkLst>
            <pc:docMk/>
            <pc:sldMk cId="1686642165" sldId="764"/>
            <ac:spMk id="19" creationId="{367D820F-7D6B-3C6E-3FB6-42BF6B2CA262}"/>
          </ac:spMkLst>
        </pc:spChg>
        <pc:spChg chg="del">
          <ac:chgData name="Deva Henry" userId="c22ffb78-ab3a-457d-bb8d-79ae97251357" providerId="ADAL" clId="{0538DEE4-D2A1-4D68-AA79-A0C48D2D8100}" dt="2022-12-22T05:21:21.368" v="6763" actId="478"/>
          <ac:spMkLst>
            <pc:docMk/>
            <pc:sldMk cId="1686642165" sldId="764"/>
            <ac:spMk id="20" creationId="{6DB06BE3-92FC-E060-A901-A7C9D239B544}"/>
          </ac:spMkLst>
        </pc:spChg>
        <pc:spChg chg="del">
          <ac:chgData name="Deva Henry" userId="c22ffb78-ab3a-457d-bb8d-79ae97251357" providerId="ADAL" clId="{0538DEE4-D2A1-4D68-AA79-A0C48D2D8100}" dt="2022-12-22T05:21:21.368" v="6763" actId="478"/>
          <ac:spMkLst>
            <pc:docMk/>
            <pc:sldMk cId="1686642165" sldId="764"/>
            <ac:spMk id="21" creationId="{75ABD56B-20F3-B8D2-68C9-24F9F29BBD86}"/>
          </ac:spMkLst>
        </pc:spChg>
        <pc:spChg chg="del">
          <ac:chgData name="Deva Henry" userId="c22ffb78-ab3a-457d-bb8d-79ae97251357" providerId="ADAL" clId="{0538DEE4-D2A1-4D68-AA79-A0C48D2D8100}" dt="2022-12-22T05:21:21.368" v="6763" actId="478"/>
          <ac:spMkLst>
            <pc:docMk/>
            <pc:sldMk cId="1686642165" sldId="764"/>
            <ac:spMk id="22" creationId="{56422D4B-2E53-EC33-C59C-EB199ADEA72C}"/>
          </ac:spMkLst>
        </pc:spChg>
        <pc:spChg chg="del">
          <ac:chgData name="Deva Henry" userId="c22ffb78-ab3a-457d-bb8d-79ae97251357" providerId="ADAL" clId="{0538DEE4-D2A1-4D68-AA79-A0C48D2D8100}" dt="2022-12-22T05:21:21.368" v="6763" actId="478"/>
          <ac:spMkLst>
            <pc:docMk/>
            <pc:sldMk cId="1686642165" sldId="764"/>
            <ac:spMk id="23" creationId="{06D6B0CA-105E-16C6-1841-D2BBF2732989}"/>
          </ac:spMkLst>
        </pc:spChg>
        <pc:cxnChg chg="add mod">
          <ac:chgData name="Deva Henry" userId="c22ffb78-ab3a-457d-bb8d-79ae97251357" providerId="ADAL" clId="{0538DEE4-D2A1-4D68-AA79-A0C48D2D8100}" dt="2022-12-22T05:21:28.445" v="6789" actId="1038"/>
          <ac:cxnSpMkLst>
            <pc:docMk/>
            <pc:sldMk cId="1686642165" sldId="764"/>
            <ac:cxnSpMk id="12" creationId="{D36EF29E-804D-2BD6-ED94-834C5A8A7516}"/>
          </ac:cxnSpMkLst>
        </pc:cxnChg>
        <pc:cxnChg chg="del mod">
          <ac:chgData name="Deva Henry" userId="c22ffb78-ab3a-457d-bb8d-79ae97251357" providerId="ADAL" clId="{0538DEE4-D2A1-4D68-AA79-A0C48D2D8100}" dt="2022-12-22T05:21:21.368" v="6763" actId="478"/>
          <ac:cxnSpMkLst>
            <pc:docMk/>
            <pc:sldMk cId="1686642165" sldId="764"/>
            <ac:cxnSpMk id="13" creationId="{E5FA6E23-2EBE-2E8E-30A8-3FAB5067625A}"/>
          </ac:cxnSpMkLst>
        </pc:cxnChg>
        <pc:cxnChg chg="del mod">
          <ac:chgData name="Deva Henry" userId="c22ffb78-ab3a-457d-bb8d-79ae97251357" providerId="ADAL" clId="{0538DEE4-D2A1-4D68-AA79-A0C48D2D8100}" dt="2022-12-22T05:21:21.368" v="6763" actId="478"/>
          <ac:cxnSpMkLst>
            <pc:docMk/>
            <pc:sldMk cId="1686642165" sldId="764"/>
            <ac:cxnSpMk id="14" creationId="{42190EF5-25D1-6D41-9D17-729090000F17}"/>
          </ac:cxnSpMkLst>
        </pc:cxnChg>
        <pc:cxnChg chg="add mod">
          <ac:chgData name="Deva Henry" userId="c22ffb78-ab3a-457d-bb8d-79ae97251357" providerId="ADAL" clId="{0538DEE4-D2A1-4D68-AA79-A0C48D2D8100}" dt="2022-12-22T05:21:28.445" v="6789" actId="1038"/>
          <ac:cxnSpMkLst>
            <pc:docMk/>
            <pc:sldMk cId="1686642165" sldId="764"/>
            <ac:cxnSpMk id="15" creationId="{5E48829C-9A12-7A41-C9F9-D2B68DB68339}"/>
          </ac:cxnSpMkLst>
        </pc:cxnChg>
        <pc:cxnChg chg="del mod">
          <ac:chgData name="Deva Henry" userId="c22ffb78-ab3a-457d-bb8d-79ae97251357" providerId="ADAL" clId="{0538DEE4-D2A1-4D68-AA79-A0C48D2D8100}" dt="2022-12-22T05:21:21.368" v="6763" actId="478"/>
          <ac:cxnSpMkLst>
            <pc:docMk/>
            <pc:sldMk cId="1686642165" sldId="764"/>
            <ac:cxnSpMk id="17" creationId="{79DF81E0-E846-5E03-A474-C6CCDC9EC7C6}"/>
          </ac:cxnSpMkLst>
        </pc:cxnChg>
      </pc:sldChg>
      <pc:sldChg chg="addSp modSp new mod modClrScheme chgLayout">
        <pc:chgData name="Deva Henry" userId="c22ffb78-ab3a-457d-bb8d-79ae97251357" providerId="ADAL" clId="{0538DEE4-D2A1-4D68-AA79-A0C48D2D8100}" dt="2022-12-21T03:04:51.541" v="6094" actId="20577"/>
        <pc:sldMkLst>
          <pc:docMk/>
          <pc:sldMk cId="482240077" sldId="765"/>
        </pc:sldMkLst>
        <pc:spChg chg="mod ord">
          <ac:chgData name="Deva Henry" userId="c22ffb78-ab3a-457d-bb8d-79ae97251357" providerId="ADAL" clId="{0538DEE4-D2A1-4D68-AA79-A0C48D2D8100}" dt="2022-12-20T22:24:27.172" v="4424" actId="700"/>
          <ac:spMkLst>
            <pc:docMk/>
            <pc:sldMk cId="482240077" sldId="765"/>
            <ac:spMk id="2" creationId="{BD072697-1FA3-C570-7E0C-86BF2320C3C7}"/>
          </ac:spMkLst>
        </pc:spChg>
        <pc:spChg chg="mod ord">
          <ac:chgData name="Deva Henry" userId="c22ffb78-ab3a-457d-bb8d-79ae97251357" providerId="ADAL" clId="{0538DEE4-D2A1-4D68-AA79-A0C48D2D8100}" dt="2022-12-20T22:24:27.172" v="4424" actId="700"/>
          <ac:spMkLst>
            <pc:docMk/>
            <pc:sldMk cId="482240077" sldId="765"/>
            <ac:spMk id="3" creationId="{42CF88C9-B7B5-0AF9-231A-55502BAC4197}"/>
          </ac:spMkLst>
        </pc:spChg>
        <pc:spChg chg="add mod ord">
          <ac:chgData name="Deva Henry" userId="c22ffb78-ab3a-457d-bb8d-79ae97251357" providerId="ADAL" clId="{0538DEE4-D2A1-4D68-AA79-A0C48D2D8100}" dt="2022-12-21T03:04:51.541" v="6094" actId="20577"/>
          <ac:spMkLst>
            <pc:docMk/>
            <pc:sldMk cId="482240077" sldId="765"/>
            <ac:spMk id="4" creationId="{3F1F81A8-F1BC-BADE-7AC3-C85654E29FA4}"/>
          </ac:spMkLst>
        </pc:spChg>
      </pc:sldChg>
      <pc:sldChg chg="addSp delSp modSp new mod modClrScheme chgLayout">
        <pc:chgData name="Deva Henry" userId="c22ffb78-ab3a-457d-bb8d-79ae97251357" providerId="ADAL" clId="{0538DEE4-D2A1-4D68-AA79-A0C48D2D8100}" dt="2022-12-22T02:39:47.542" v="6341" actId="20577"/>
        <pc:sldMkLst>
          <pc:docMk/>
          <pc:sldMk cId="489632499" sldId="766"/>
        </pc:sldMkLst>
        <pc:spChg chg="del">
          <ac:chgData name="Deva Henry" userId="c22ffb78-ab3a-457d-bb8d-79ae97251357" providerId="ADAL" clId="{0538DEE4-D2A1-4D68-AA79-A0C48D2D8100}" dt="2022-12-20T22:29:04.996" v="5014" actId="700"/>
          <ac:spMkLst>
            <pc:docMk/>
            <pc:sldMk cId="489632499" sldId="766"/>
            <ac:spMk id="2" creationId="{B37110B6-C64B-DE26-6D32-DC473FD17743}"/>
          </ac:spMkLst>
        </pc:spChg>
        <pc:spChg chg="mod ord">
          <ac:chgData name="Deva Henry" userId="c22ffb78-ab3a-457d-bb8d-79ae97251357" providerId="ADAL" clId="{0538DEE4-D2A1-4D68-AA79-A0C48D2D8100}" dt="2022-12-20T22:30:06.113" v="5082" actId="700"/>
          <ac:spMkLst>
            <pc:docMk/>
            <pc:sldMk cId="489632499" sldId="766"/>
            <ac:spMk id="3" creationId="{CD9B3F2A-D0DD-4E44-6E50-19137DC0DE9A}"/>
          </ac:spMkLst>
        </pc:spChg>
        <pc:spChg chg="add mod">
          <ac:chgData name="Deva Henry" userId="c22ffb78-ab3a-457d-bb8d-79ae97251357" providerId="ADAL" clId="{0538DEE4-D2A1-4D68-AA79-A0C48D2D8100}" dt="2022-12-20T22:29:33.405" v="5067" actId="1036"/>
          <ac:spMkLst>
            <pc:docMk/>
            <pc:sldMk cId="489632499" sldId="766"/>
            <ac:spMk id="6" creationId="{CCEA9033-D713-5C92-67FA-28855ED308E7}"/>
          </ac:spMkLst>
        </pc:spChg>
        <pc:spChg chg="add mod ord">
          <ac:chgData name="Deva Henry" userId="c22ffb78-ab3a-457d-bb8d-79ae97251357" providerId="ADAL" clId="{0538DEE4-D2A1-4D68-AA79-A0C48D2D8100}" dt="2022-12-22T02:39:47.542" v="6341" actId="20577"/>
          <ac:spMkLst>
            <pc:docMk/>
            <pc:sldMk cId="489632499" sldId="766"/>
            <ac:spMk id="7" creationId="{E918E8AC-1857-3DDB-8E8C-2138C0B4CAC6}"/>
          </ac:spMkLst>
        </pc:spChg>
        <pc:picChg chg="add mod modCrop">
          <ac:chgData name="Deva Henry" userId="c22ffb78-ab3a-457d-bb8d-79ae97251357" providerId="ADAL" clId="{0538DEE4-D2A1-4D68-AA79-A0C48D2D8100}" dt="2022-12-20T22:30:45.684" v="5156" actId="1035"/>
          <ac:picMkLst>
            <pc:docMk/>
            <pc:sldMk cId="489632499" sldId="766"/>
            <ac:picMk id="5" creationId="{6775263D-D1CD-060A-F0CC-4DF7B8ABD0C8}"/>
          </ac:picMkLst>
        </pc:picChg>
      </pc:sldChg>
      <pc:sldChg chg="addSp modSp new mod">
        <pc:chgData name="Deva Henry" userId="c22ffb78-ab3a-457d-bb8d-79ae97251357" providerId="ADAL" clId="{0538DEE4-D2A1-4D68-AA79-A0C48D2D8100}" dt="2022-12-20T22:32:51.823" v="5274" actId="1038"/>
        <pc:sldMkLst>
          <pc:docMk/>
          <pc:sldMk cId="85585737" sldId="767"/>
        </pc:sldMkLst>
        <pc:spChg chg="mod">
          <ac:chgData name="Deva Henry" userId="c22ffb78-ab3a-457d-bb8d-79ae97251357" providerId="ADAL" clId="{0538DEE4-D2A1-4D68-AA79-A0C48D2D8100}" dt="2022-12-20T22:31:09.896" v="5216" actId="20577"/>
          <ac:spMkLst>
            <pc:docMk/>
            <pc:sldMk cId="85585737" sldId="767"/>
            <ac:spMk id="2" creationId="{7FF035A0-FA79-19DA-08F6-D8E69EC3DF17}"/>
          </ac:spMkLst>
        </pc:spChg>
        <pc:picChg chg="add mod modCrop">
          <ac:chgData name="Deva Henry" userId="c22ffb78-ab3a-457d-bb8d-79ae97251357" providerId="ADAL" clId="{0538DEE4-D2A1-4D68-AA79-A0C48D2D8100}" dt="2022-12-20T22:32:51.823" v="5274" actId="1038"/>
          <ac:picMkLst>
            <pc:docMk/>
            <pc:sldMk cId="85585737" sldId="767"/>
            <ac:picMk id="5" creationId="{12A07A0F-EC1B-2501-FF4E-1560551B44A5}"/>
          </ac:picMkLst>
        </pc:picChg>
      </pc:sldChg>
      <pc:sldChg chg="addSp modSp new mod">
        <pc:chgData name="Deva Henry" userId="c22ffb78-ab3a-457d-bb8d-79ae97251357" providerId="ADAL" clId="{0538DEE4-D2A1-4D68-AA79-A0C48D2D8100}" dt="2022-12-20T22:32:48.462" v="5262" actId="1036"/>
        <pc:sldMkLst>
          <pc:docMk/>
          <pc:sldMk cId="3711988249" sldId="768"/>
        </pc:sldMkLst>
        <pc:spChg chg="mod">
          <ac:chgData name="Deva Henry" userId="c22ffb78-ab3a-457d-bb8d-79ae97251357" providerId="ADAL" clId="{0538DEE4-D2A1-4D68-AA79-A0C48D2D8100}" dt="2022-12-20T22:31:51.446" v="5244" actId="20577"/>
          <ac:spMkLst>
            <pc:docMk/>
            <pc:sldMk cId="3711988249" sldId="768"/>
            <ac:spMk id="2" creationId="{D0B91234-7F33-C036-D6CF-8C75B82CA01C}"/>
          </ac:spMkLst>
        </pc:spChg>
        <pc:picChg chg="add mod">
          <ac:chgData name="Deva Henry" userId="c22ffb78-ab3a-457d-bb8d-79ae97251357" providerId="ADAL" clId="{0538DEE4-D2A1-4D68-AA79-A0C48D2D8100}" dt="2022-12-20T22:32:48.462" v="5262" actId="1036"/>
          <ac:picMkLst>
            <pc:docMk/>
            <pc:sldMk cId="3711988249" sldId="768"/>
            <ac:picMk id="5" creationId="{3D0FEA76-D607-D4DE-446B-820184985969}"/>
          </ac:picMkLst>
        </pc:picChg>
      </pc:sldChg>
      <pc:sldChg chg="addSp modSp new mod">
        <pc:chgData name="Deva Henry" userId="c22ffb78-ab3a-457d-bb8d-79ae97251357" providerId="ADAL" clId="{0538DEE4-D2A1-4D68-AA79-A0C48D2D8100}" dt="2022-12-20T22:34:02.317" v="5313" actId="1035"/>
        <pc:sldMkLst>
          <pc:docMk/>
          <pc:sldMk cId="1660106110" sldId="769"/>
        </pc:sldMkLst>
        <pc:spChg chg="mod">
          <ac:chgData name="Deva Henry" userId="c22ffb78-ab3a-457d-bb8d-79ae97251357" providerId="ADAL" clId="{0538DEE4-D2A1-4D68-AA79-A0C48D2D8100}" dt="2022-12-20T22:33:54.092" v="5307" actId="20577"/>
          <ac:spMkLst>
            <pc:docMk/>
            <pc:sldMk cId="1660106110" sldId="769"/>
            <ac:spMk id="2" creationId="{49930E45-A8CE-EF9C-C360-18AD8940D9D0}"/>
          </ac:spMkLst>
        </pc:spChg>
        <pc:picChg chg="add mod">
          <ac:chgData name="Deva Henry" userId="c22ffb78-ab3a-457d-bb8d-79ae97251357" providerId="ADAL" clId="{0538DEE4-D2A1-4D68-AA79-A0C48D2D8100}" dt="2022-12-20T22:34:02.317" v="5313" actId="1035"/>
          <ac:picMkLst>
            <pc:docMk/>
            <pc:sldMk cId="1660106110" sldId="769"/>
            <ac:picMk id="5" creationId="{B2EEF706-0AF6-4B4C-2789-7E3F6CA49C33}"/>
          </ac:picMkLst>
        </pc:picChg>
        <pc:picChg chg="add mod">
          <ac:chgData name="Deva Henry" userId="c22ffb78-ab3a-457d-bb8d-79ae97251357" providerId="ADAL" clId="{0538DEE4-D2A1-4D68-AA79-A0C48D2D8100}" dt="2022-12-20T22:34:02.317" v="5313" actId="1035"/>
          <ac:picMkLst>
            <pc:docMk/>
            <pc:sldMk cId="1660106110" sldId="769"/>
            <ac:picMk id="7" creationId="{12F8A69A-AABA-0FAB-0B97-D20676C38CC0}"/>
          </ac:picMkLst>
        </pc:picChg>
      </pc:sldChg>
      <pc:sldChg chg="addSp modSp new mod">
        <pc:chgData name="Deva Henry" userId="c22ffb78-ab3a-457d-bb8d-79ae97251357" providerId="ADAL" clId="{0538DEE4-D2A1-4D68-AA79-A0C48D2D8100}" dt="2022-12-20T22:34:40.147" v="5352" actId="1037"/>
        <pc:sldMkLst>
          <pc:docMk/>
          <pc:sldMk cId="482742811" sldId="770"/>
        </pc:sldMkLst>
        <pc:spChg chg="mod">
          <ac:chgData name="Deva Henry" userId="c22ffb78-ab3a-457d-bb8d-79ae97251357" providerId="ADAL" clId="{0538DEE4-D2A1-4D68-AA79-A0C48D2D8100}" dt="2022-12-20T22:34:10.745" v="5317" actId="20577"/>
          <ac:spMkLst>
            <pc:docMk/>
            <pc:sldMk cId="482742811" sldId="770"/>
            <ac:spMk id="2" creationId="{E8C54214-CD5D-1CD4-3AC8-D51E762A91BB}"/>
          </ac:spMkLst>
        </pc:spChg>
        <pc:picChg chg="add mod">
          <ac:chgData name="Deva Henry" userId="c22ffb78-ab3a-457d-bb8d-79ae97251357" providerId="ADAL" clId="{0538DEE4-D2A1-4D68-AA79-A0C48D2D8100}" dt="2022-12-20T22:34:40.147" v="5352" actId="1037"/>
          <ac:picMkLst>
            <pc:docMk/>
            <pc:sldMk cId="482742811" sldId="770"/>
            <ac:picMk id="5" creationId="{6611A10F-525E-8404-2B72-E14EC7651646}"/>
          </ac:picMkLst>
        </pc:picChg>
      </pc:sldChg>
      <pc:sldChg chg="modSp new mod">
        <pc:chgData name="Deva Henry" userId="c22ffb78-ab3a-457d-bb8d-79ae97251357" providerId="ADAL" clId="{0538DEE4-D2A1-4D68-AA79-A0C48D2D8100}" dt="2022-12-20T22:39:18.257" v="5678" actId="20577"/>
        <pc:sldMkLst>
          <pc:docMk/>
          <pc:sldMk cId="686231396" sldId="771"/>
        </pc:sldMkLst>
        <pc:spChg chg="mod">
          <ac:chgData name="Deva Henry" userId="c22ffb78-ab3a-457d-bb8d-79ae97251357" providerId="ADAL" clId="{0538DEE4-D2A1-4D68-AA79-A0C48D2D8100}" dt="2022-12-20T22:38:35.907" v="5661" actId="20577"/>
          <ac:spMkLst>
            <pc:docMk/>
            <pc:sldMk cId="686231396" sldId="771"/>
            <ac:spMk id="2" creationId="{65B9712B-D548-849E-6C33-F5AD1D30F81E}"/>
          </ac:spMkLst>
        </pc:spChg>
        <pc:spChg chg="mod">
          <ac:chgData name="Deva Henry" userId="c22ffb78-ab3a-457d-bb8d-79ae97251357" providerId="ADAL" clId="{0538DEE4-D2A1-4D68-AA79-A0C48D2D8100}" dt="2022-12-20T22:39:18.257" v="5678" actId="20577"/>
          <ac:spMkLst>
            <pc:docMk/>
            <pc:sldMk cId="686231396" sldId="771"/>
            <ac:spMk id="3" creationId="{A97ED33C-358D-00AF-4466-1C360EF5904D}"/>
          </ac:spMkLst>
        </pc:spChg>
      </pc:sldChg>
      <pc:sldChg chg="delSp modSp add mod modAnim">
        <pc:chgData name="Deva Henry" userId="c22ffb78-ab3a-457d-bb8d-79ae97251357" providerId="ADAL" clId="{0538DEE4-D2A1-4D68-AA79-A0C48D2D8100}" dt="2022-12-22T04:24:26.970" v="6706"/>
        <pc:sldMkLst>
          <pc:docMk/>
          <pc:sldMk cId="346542411" sldId="772"/>
        </pc:sldMkLst>
        <pc:spChg chg="mod">
          <ac:chgData name="Deva Henry" userId="c22ffb78-ab3a-457d-bb8d-79ae97251357" providerId="ADAL" clId="{0538DEE4-D2A1-4D68-AA79-A0C48D2D8100}" dt="2022-12-22T04:24:19.175" v="6704" actId="20577"/>
          <ac:spMkLst>
            <pc:docMk/>
            <pc:sldMk cId="346542411" sldId="772"/>
            <ac:spMk id="3" creationId="{AD7D509D-D252-8B44-BB3B-8EB5D1F30020}"/>
          </ac:spMkLst>
        </pc:spChg>
        <pc:spChg chg="del">
          <ac:chgData name="Deva Henry" userId="c22ffb78-ab3a-457d-bb8d-79ae97251357" providerId="ADAL" clId="{0538DEE4-D2A1-4D68-AA79-A0C48D2D8100}" dt="2022-12-22T04:22:45.044" v="6343" actId="478"/>
          <ac:spMkLst>
            <pc:docMk/>
            <pc:sldMk cId="346542411" sldId="772"/>
            <ac:spMk id="5" creationId="{9D33F9B8-AF2C-EA72-2FA8-78780A51A07A}"/>
          </ac:spMkLst>
        </pc:spChg>
        <pc:spChg chg="del">
          <ac:chgData name="Deva Henry" userId="c22ffb78-ab3a-457d-bb8d-79ae97251357" providerId="ADAL" clId="{0538DEE4-D2A1-4D68-AA79-A0C48D2D8100}" dt="2022-12-22T04:22:45.044" v="6343" actId="478"/>
          <ac:spMkLst>
            <pc:docMk/>
            <pc:sldMk cId="346542411" sldId="772"/>
            <ac:spMk id="9" creationId="{98B36585-063A-DE53-16E2-2C5EC5B7C487}"/>
          </ac:spMkLst>
        </pc:spChg>
        <pc:spChg chg="del">
          <ac:chgData name="Deva Henry" userId="c22ffb78-ab3a-457d-bb8d-79ae97251357" providerId="ADAL" clId="{0538DEE4-D2A1-4D68-AA79-A0C48D2D8100}" dt="2022-12-22T04:22:45.044" v="6343" actId="478"/>
          <ac:spMkLst>
            <pc:docMk/>
            <pc:sldMk cId="346542411" sldId="772"/>
            <ac:spMk id="10" creationId="{0B0D4007-611F-64B0-FBAD-68B0229A19D7}"/>
          </ac:spMkLst>
        </pc:spChg>
        <pc:spChg chg="del">
          <ac:chgData name="Deva Henry" userId="c22ffb78-ab3a-457d-bb8d-79ae97251357" providerId="ADAL" clId="{0538DEE4-D2A1-4D68-AA79-A0C48D2D8100}" dt="2022-12-22T04:22:46.555" v="6344" actId="478"/>
          <ac:spMkLst>
            <pc:docMk/>
            <pc:sldMk cId="346542411" sldId="772"/>
            <ac:spMk id="11" creationId="{2054FA32-3CDF-C6E7-8183-D5F482D152BF}"/>
          </ac:spMkLst>
        </pc:spChg>
        <pc:spChg chg="del">
          <ac:chgData name="Deva Henry" userId="c22ffb78-ab3a-457d-bb8d-79ae97251357" providerId="ADAL" clId="{0538DEE4-D2A1-4D68-AA79-A0C48D2D8100}" dt="2022-12-22T04:22:45.044" v="6343" actId="478"/>
          <ac:spMkLst>
            <pc:docMk/>
            <pc:sldMk cId="346542411" sldId="772"/>
            <ac:spMk id="20" creationId="{6DB06BE3-92FC-E060-A901-A7C9D239B544}"/>
          </ac:spMkLst>
        </pc:spChg>
        <pc:spChg chg="del">
          <ac:chgData name="Deva Henry" userId="c22ffb78-ab3a-457d-bb8d-79ae97251357" providerId="ADAL" clId="{0538DEE4-D2A1-4D68-AA79-A0C48D2D8100}" dt="2022-12-22T04:22:45.044" v="6343" actId="478"/>
          <ac:spMkLst>
            <pc:docMk/>
            <pc:sldMk cId="346542411" sldId="772"/>
            <ac:spMk id="21" creationId="{75ABD56B-20F3-B8D2-68C9-24F9F29BBD86}"/>
          </ac:spMkLst>
        </pc:spChg>
        <pc:spChg chg="del">
          <ac:chgData name="Deva Henry" userId="c22ffb78-ab3a-457d-bb8d-79ae97251357" providerId="ADAL" clId="{0538DEE4-D2A1-4D68-AA79-A0C48D2D8100}" dt="2022-12-22T04:22:45.044" v="6343" actId="478"/>
          <ac:spMkLst>
            <pc:docMk/>
            <pc:sldMk cId="346542411" sldId="772"/>
            <ac:spMk id="22" creationId="{56422D4B-2E53-EC33-C59C-EB199ADEA72C}"/>
          </ac:spMkLst>
        </pc:spChg>
        <pc:spChg chg="del">
          <ac:chgData name="Deva Henry" userId="c22ffb78-ab3a-457d-bb8d-79ae97251357" providerId="ADAL" clId="{0538DEE4-D2A1-4D68-AA79-A0C48D2D8100}" dt="2022-12-22T04:22:45.044" v="6343" actId="478"/>
          <ac:spMkLst>
            <pc:docMk/>
            <pc:sldMk cId="346542411" sldId="772"/>
            <ac:spMk id="23" creationId="{06D6B0CA-105E-16C6-1841-D2BBF2732989}"/>
          </ac:spMkLst>
        </pc:spChg>
        <pc:cxnChg chg="del mod">
          <ac:chgData name="Deva Henry" userId="c22ffb78-ab3a-457d-bb8d-79ae97251357" providerId="ADAL" clId="{0538DEE4-D2A1-4D68-AA79-A0C48D2D8100}" dt="2022-12-22T04:22:45.044" v="6343" actId="478"/>
          <ac:cxnSpMkLst>
            <pc:docMk/>
            <pc:sldMk cId="346542411" sldId="772"/>
            <ac:cxnSpMk id="13" creationId="{E5FA6E23-2EBE-2E8E-30A8-3FAB5067625A}"/>
          </ac:cxnSpMkLst>
        </pc:cxnChg>
        <pc:cxnChg chg="del mod">
          <ac:chgData name="Deva Henry" userId="c22ffb78-ab3a-457d-bb8d-79ae97251357" providerId="ADAL" clId="{0538DEE4-D2A1-4D68-AA79-A0C48D2D8100}" dt="2022-12-22T04:22:45.044" v="6343" actId="478"/>
          <ac:cxnSpMkLst>
            <pc:docMk/>
            <pc:sldMk cId="346542411" sldId="772"/>
            <ac:cxnSpMk id="14" creationId="{42190EF5-25D1-6D41-9D17-729090000F17}"/>
          </ac:cxnSpMkLst>
        </pc:cxnChg>
        <pc:cxnChg chg="del mod">
          <ac:chgData name="Deva Henry" userId="c22ffb78-ab3a-457d-bb8d-79ae97251357" providerId="ADAL" clId="{0538DEE4-D2A1-4D68-AA79-A0C48D2D8100}" dt="2022-12-22T04:22:45.044" v="6343" actId="478"/>
          <ac:cxnSpMkLst>
            <pc:docMk/>
            <pc:sldMk cId="346542411" sldId="772"/>
            <ac:cxnSpMk id="17" creationId="{79DF81E0-E846-5E03-A474-C6CCDC9EC7C6}"/>
          </ac:cxnSpMkLst>
        </pc:cxnChg>
      </pc:sldChg>
      <pc:sldChg chg="modSp add del mod">
        <pc:chgData name="Deva Henry" userId="c22ffb78-ab3a-457d-bb8d-79ae97251357" providerId="ADAL" clId="{0538DEE4-D2A1-4D68-AA79-A0C48D2D8100}" dt="2022-12-21T21:51:41.532" v="6299" actId="47"/>
        <pc:sldMkLst>
          <pc:docMk/>
          <pc:sldMk cId="976525667" sldId="772"/>
        </pc:sldMkLst>
        <pc:spChg chg="mod">
          <ac:chgData name="Deva Henry" userId="c22ffb78-ab3a-457d-bb8d-79ae97251357" providerId="ADAL" clId="{0538DEE4-D2A1-4D68-AA79-A0C48D2D8100}" dt="2022-12-21T02:49:35.535" v="5701" actId="1038"/>
          <ac:spMkLst>
            <pc:docMk/>
            <pc:sldMk cId="976525667" sldId="772"/>
            <ac:spMk id="246" creationId="{00000000-0000-0000-0000-000000000000}"/>
          </ac:spMkLst>
        </pc:spChg>
      </pc:sldChg>
      <pc:sldChg chg="addSp delSp modSp new del mod chgLayout">
        <pc:chgData name="Deva Henry" userId="c22ffb78-ab3a-457d-bb8d-79ae97251357" providerId="ADAL" clId="{0538DEE4-D2A1-4D68-AA79-A0C48D2D8100}" dt="2022-12-21T02:51:05.829" v="5705" actId="47"/>
        <pc:sldMkLst>
          <pc:docMk/>
          <pc:sldMk cId="1005481580" sldId="773"/>
        </pc:sldMkLst>
        <pc:spChg chg="del mod ord">
          <ac:chgData name="Deva Henry" userId="c22ffb78-ab3a-457d-bb8d-79ae97251357" providerId="ADAL" clId="{0538DEE4-D2A1-4D68-AA79-A0C48D2D8100}" dt="2022-12-21T02:49:44.142" v="5703" actId="700"/>
          <ac:spMkLst>
            <pc:docMk/>
            <pc:sldMk cId="1005481580" sldId="773"/>
            <ac:spMk id="2" creationId="{D6D6CBDD-3FE1-A1D1-497A-49E4D944DE45}"/>
          </ac:spMkLst>
        </pc:spChg>
        <pc:spChg chg="mod ord">
          <ac:chgData name="Deva Henry" userId="c22ffb78-ab3a-457d-bb8d-79ae97251357" providerId="ADAL" clId="{0538DEE4-D2A1-4D68-AA79-A0C48D2D8100}" dt="2022-12-21T02:49:44.142" v="5703" actId="700"/>
          <ac:spMkLst>
            <pc:docMk/>
            <pc:sldMk cId="1005481580" sldId="773"/>
            <ac:spMk id="3" creationId="{B9912213-4021-81BF-5F9D-6018B5AC18EF}"/>
          </ac:spMkLst>
        </pc:spChg>
        <pc:spChg chg="add mod ord">
          <ac:chgData name="Deva Henry" userId="c22ffb78-ab3a-457d-bb8d-79ae97251357" providerId="ADAL" clId="{0538DEE4-D2A1-4D68-AA79-A0C48D2D8100}" dt="2022-12-21T02:49:44.142" v="5703" actId="700"/>
          <ac:spMkLst>
            <pc:docMk/>
            <pc:sldMk cId="1005481580" sldId="773"/>
            <ac:spMk id="4" creationId="{5FF41BD4-59D4-3A96-60B5-3183502E9BE4}"/>
          </ac:spMkLst>
        </pc:spChg>
      </pc:sldChg>
      <pc:sldChg chg="modSp add del mod chgLayout">
        <pc:chgData name="Deva Henry" userId="c22ffb78-ab3a-457d-bb8d-79ae97251357" providerId="ADAL" clId="{0538DEE4-D2A1-4D68-AA79-A0C48D2D8100}" dt="2022-12-21T21:51:41.532" v="6299" actId="47"/>
        <pc:sldMkLst>
          <pc:docMk/>
          <pc:sldMk cId="3662950434" sldId="774"/>
        </pc:sldMkLst>
        <pc:spChg chg="mod ord">
          <ac:chgData name="Deva Henry" userId="c22ffb78-ab3a-457d-bb8d-79ae97251357" providerId="ADAL" clId="{0538DEE4-D2A1-4D68-AA79-A0C48D2D8100}" dt="2022-12-21T02:51:15.853" v="5707" actId="700"/>
          <ac:spMkLst>
            <pc:docMk/>
            <pc:sldMk cId="3662950434" sldId="774"/>
            <ac:spMk id="3" creationId="{FFC7980A-EDD7-4664-A8F7-A3DAE331DA3E}"/>
          </ac:spMkLst>
        </pc:spChg>
        <pc:spChg chg="mod ord">
          <ac:chgData name="Deva Henry" userId="c22ffb78-ab3a-457d-bb8d-79ae97251357" providerId="ADAL" clId="{0538DEE4-D2A1-4D68-AA79-A0C48D2D8100}" dt="2022-12-21T02:51:15.853" v="5707" actId="700"/>
          <ac:spMkLst>
            <pc:docMk/>
            <pc:sldMk cId="3662950434" sldId="774"/>
            <ac:spMk id="4" creationId="{114E5954-9658-4AF5-A2D7-E214C486F373}"/>
          </ac:spMkLst>
        </pc:spChg>
        <pc:spChg chg="mod ord">
          <ac:chgData name="Deva Henry" userId="c22ffb78-ab3a-457d-bb8d-79ae97251357" providerId="ADAL" clId="{0538DEE4-D2A1-4D68-AA79-A0C48D2D8100}" dt="2022-12-21T03:05:51.906" v="6095" actId="20577"/>
          <ac:spMkLst>
            <pc:docMk/>
            <pc:sldMk cId="3662950434" sldId="774"/>
            <ac:spMk id="5" creationId="{32BD1E89-5E80-4952-9FA9-FCBFFC63D82F}"/>
          </ac:spMkLst>
        </pc:spChg>
      </pc:sldChg>
      <pc:sldChg chg="modSp add del mod chgLayout">
        <pc:chgData name="Deva Henry" userId="c22ffb78-ab3a-457d-bb8d-79ae97251357" providerId="ADAL" clId="{0538DEE4-D2A1-4D68-AA79-A0C48D2D8100}" dt="2022-12-21T21:51:41.532" v="6299" actId="47"/>
        <pc:sldMkLst>
          <pc:docMk/>
          <pc:sldMk cId="1509461321" sldId="775"/>
        </pc:sldMkLst>
        <pc:spChg chg="mod ord">
          <ac:chgData name="Deva Henry" userId="c22ffb78-ab3a-457d-bb8d-79ae97251357" providerId="ADAL" clId="{0538DEE4-D2A1-4D68-AA79-A0C48D2D8100}" dt="2022-12-21T02:51:20.940" v="5708" actId="700"/>
          <ac:spMkLst>
            <pc:docMk/>
            <pc:sldMk cId="1509461321" sldId="775"/>
            <ac:spMk id="2" creationId="{780CE4E7-163D-487A-AA96-4335602644C8}"/>
          </ac:spMkLst>
        </pc:spChg>
        <pc:spChg chg="mod ord">
          <ac:chgData name="Deva Henry" userId="c22ffb78-ab3a-457d-bb8d-79ae97251357" providerId="ADAL" clId="{0538DEE4-D2A1-4D68-AA79-A0C48D2D8100}" dt="2022-12-21T02:51:20.940" v="5708" actId="700"/>
          <ac:spMkLst>
            <pc:docMk/>
            <pc:sldMk cId="1509461321" sldId="775"/>
            <ac:spMk id="3" creationId="{AFCD7B37-DA9A-4A56-94CF-B1A72DB45623}"/>
          </ac:spMkLst>
        </pc:spChg>
        <pc:spChg chg="mod ord">
          <ac:chgData name="Deva Henry" userId="c22ffb78-ab3a-457d-bb8d-79ae97251357" providerId="ADAL" clId="{0538DEE4-D2A1-4D68-AA79-A0C48D2D8100}" dt="2022-12-21T02:51:20.940" v="5708" actId="700"/>
          <ac:spMkLst>
            <pc:docMk/>
            <pc:sldMk cId="1509461321" sldId="775"/>
            <ac:spMk id="4" creationId="{AF8F6CDE-EA83-419F-89FE-74B5D10A9078}"/>
          </ac:spMkLst>
        </pc:spChg>
      </pc:sldChg>
      <pc:sldChg chg="add del">
        <pc:chgData name="Deva Henry" userId="c22ffb78-ab3a-457d-bb8d-79ae97251357" providerId="ADAL" clId="{0538DEE4-D2A1-4D68-AA79-A0C48D2D8100}" dt="2022-12-21T21:51:41.532" v="6299" actId="47"/>
        <pc:sldMkLst>
          <pc:docMk/>
          <pc:sldMk cId="438793282" sldId="776"/>
        </pc:sldMkLst>
      </pc:sldChg>
      <pc:sldChg chg="modSp add del mod chgLayout">
        <pc:chgData name="Deva Henry" userId="c22ffb78-ab3a-457d-bb8d-79ae97251357" providerId="ADAL" clId="{0538DEE4-D2A1-4D68-AA79-A0C48D2D8100}" dt="2022-12-21T21:51:41.532" v="6299" actId="47"/>
        <pc:sldMkLst>
          <pc:docMk/>
          <pc:sldMk cId="159643109" sldId="777"/>
        </pc:sldMkLst>
        <pc:spChg chg="mod ord">
          <ac:chgData name="Deva Henry" userId="c22ffb78-ab3a-457d-bb8d-79ae97251357" providerId="ADAL" clId="{0538DEE4-D2A1-4D68-AA79-A0C48D2D8100}" dt="2022-12-21T02:51:40.659" v="5710" actId="700"/>
          <ac:spMkLst>
            <pc:docMk/>
            <pc:sldMk cId="159643109" sldId="777"/>
            <ac:spMk id="2" creationId="{6453796D-456C-4DE7-9341-0FB6185840F8}"/>
          </ac:spMkLst>
        </pc:spChg>
        <pc:spChg chg="mod ord">
          <ac:chgData name="Deva Henry" userId="c22ffb78-ab3a-457d-bb8d-79ae97251357" providerId="ADAL" clId="{0538DEE4-D2A1-4D68-AA79-A0C48D2D8100}" dt="2022-12-21T02:51:40.659" v="5710" actId="700"/>
          <ac:spMkLst>
            <pc:docMk/>
            <pc:sldMk cId="159643109" sldId="777"/>
            <ac:spMk id="3" creationId="{405DD802-EF94-4EEC-B505-CDD5AE6E83F4}"/>
          </ac:spMkLst>
        </pc:spChg>
        <pc:spChg chg="mod ord">
          <ac:chgData name="Deva Henry" userId="c22ffb78-ab3a-457d-bb8d-79ae97251357" providerId="ADAL" clId="{0538DEE4-D2A1-4D68-AA79-A0C48D2D8100}" dt="2022-12-21T02:51:40.659" v="5710" actId="700"/>
          <ac:spMkLst>
            <pc:docMk/>
            <pc:sldMk cId="159643109" sldId="777"/>
            <ac:spMk id="4" creationId="{018AAEBE-7B78-4A5D-810E-3CB7D8F34B51}"/>
          </ac:spMkLst>
        </pc:spChg>
      </pc:sldChg>
      <pc:sldChg chg="modSp add del mod chgLayout">
        <pc:chgData name="Deva Henry" userId="c22ffb78-ab3a-457d-bb8d-79ae97251357" providerId="ADAL" clId="{0538DEE4-D2A1-4D68-AA79-A0C48D2D8100}" dt="2022-12-21T21:51:41.532" v="6299" actId="47"/>
        <pc:sldMkLst>
          <pc:docMk/>
          <pc:sldMk cId="1081780348" sldId="778"/>
        </pc:sldMkLst>
        <pc:spChg chg="mod ord">
          <ac:chgData name="Deva Henry" userId="c22ffb78-ab3a-457d-bb8d-79ae97251357" providerId="ADAL" clId="{0538DEE4-D2A1-4D68-AA79-A0C48D2D8100}" dt="2022-12-21T02:51:46.078" v="5711" actId="700"/>
          <ac:spMkLst>
            <pc:docMk/>
            <pc:sldMk cId="1081780348" sldId="778"/>
            <ac:spMk id="2" creationId="{88F33BD7-3B93-4940-B746-1F91D42300BA}"/>
          </ac:spMkLst>
        </pc:spChg>
        <pc:spChg chg="mod ord">
          <ac:chgData name="Deva Henry" userId="c22ffb78-ab3a-457d-bb8d-79ae97251357" providerId="ADAL" clId="{0538DEE4-D2A1-4D68-AA79-A0C48D2D8100}" dt="2022-12-21T02:51:46.078" v="5711" actId="700"/>
          <ac:spMkLst>
            <pc:docMk/>
            <pc:sldMk cId="1081780348" sldId="778"/>
            <ac:spMk id="3" creationId="{DDC0F147-5DC2-4D2B-9F8F-063468977789}"/>
          </ac:spMkLst>
        </pc:spChg>
        <pc:spChg chg="mod ord">
          <ac:chgData name="Deva Henry" userId="c22ffb78-ab3a-457d-bb8d-79ae97251357" providerId="ADAL" clId="{0538DEE4-D2A1-4D68-AA79-A0C48D2D8100}" dt="2022-12-21T02:51:46.078" v="5711" actId="700"/>
          <ac:spMkLst>
            <pc:docMk/>
            <pc:sldMk cId="1081780348" sldId="778"/>
            <ac:spMk id="4" creationId="{9574DFBA-F5DA-4222-8C2D-5F8EAF007DA2}"/>
          </ac:spMkLst>
        </pc:spChg>
      </pc:sldChg>
      <pc:sldChg chg="addSp delSp modSp add del mod chgLayout">
        <pc:chgData name="Deva Henry" userId="c22ffb78-ab3a-457d-bb8d-79ae97251357" providerId="ADAL" clId="{0538DEE4-D2A1-4D68-AA79-A0C48D2D8100}" dt="2022-12-21T21:51:41.532" v="6299" actId="47"/>
        <pc:sldMkLst>
          <pc:docMk/>
          <pc:sldMk cId="1186890966" sldId="779"/>
        </pc:sldMkLst>
        <pc:spChg chg="mod ord">
          <ac:chgData name="Deva Henry" userId="c22ffb78-ab3a-457d-bb8d-79ae97251357" providerId="ADAL" clId="{0538DEE4-D2A1-4D68-AA79-A0C48D2D8100}" dt="2022-12-21T02:52:10.586" v="5714" actId="700"/>
          <ac:spMkLst>
            <pc:docMk/>
            <pc:sldMk cId="1186890966" sldId="779"/>
            <ac:spMk id="2" creationId="{41ADD202-F153-7F42-BF47-245EF77A69C5}"/>
          </ac:spMkLst>
        </pc:spChg>
        <pc:spChg chg="mod ord">
          <ac:chgData name="Deva Henry" userId="c22ffb78-ab3a-457d-bb8d-79ae97251357" providerId="ADAL" clId="{0538DEE4-D2A1-4D68-AA79-A0C48D2D8100}" dt="2022-12-21T02:52:28.914" v="5756" actId="14100"/>
          <ac:spMkLst>
            <pc:docMk/>
            <pc:sldMk cId="1186890966" sldId="779"/>
            <ac:spMk id="3" creationId="{AD7D509D-D252-8B44-BB3B-8EB5D1F30020}"/>
          </ac:spMkLst>
        </pc:spChg>
        <pc:spChg chg="mod ord">
          <ac:chgData name="Deva Henry" userId="c22ffb78-ab3a-457d-bb8d-79ae97251357" providerId="ADAL" clId="{0538DEE4-D2A1-4D68-AA79-A0C48D2D8100}" dt="2022-12-21T02:52:10.586" v="5714" actId="700"/>
          <ac:spMkLst>
            <pc:docMk/>
            <pc:sldMk cId="1186890966" sldId="779"/>
            <ac:spMk id="4" creationId="{BAA94DCA-3A70-764E-BFD2-0F24B03E9B7D}"/>
          </ac:spMkLst>
        </pc:spChg>
        <pc:spChg chg="del">
          <ac:chgData name="Deva Henry" userId="c22ffb78-ab3a-457d-bb8d-79ae97251357" providerId="ADAL" clId="{0538DEE4-D2A1-4D68-AA79-A0C48D2D8100}" dt="2022-12-21T02:52:14.907" v="5715" actId="478"/>
          <ac:spMkLst>
            <pc:docMk/>
            <pc:sldMk cId="1186890966" sldId="779"/>
            <ac:spMk id="5" creationId="{9D33F9B8-AF2C-EA72-2FA8-78780A51A07A}"/>
          </ac:spMkLst>
        </pc:spChg>
        <pc:spChg chg="del">
          <ac:chgData name="Deva Henry" userId="c22ffb78-ab3a-457d-bb8d-79ae97251357" providerId="ADAL" clId="{0538DEE4-D2A1-4D68-AA79-A0C48D2D8100}" dt="2022-12-21T02:52:14.907" v="5715" actId="478"/>
          <ac:spMkLst>
            <pc:docMk/>
            <pc:sldMk cId="1186890966" sldId="779"/>
            <ac:spMk id="9" creationId="{98B36585-063A-DE53-16E2-2C5EC5B7C487}"/>
          </ac:spMkLst>
        </pc:spChg>
        <pc:spChg chg="del">
          <ac:chgData name="Deva Henry" userId="c22ffb78-ab3a-457d-bb8d-79ae97251357" providerId="ADAL" clId="{0538DEE4-D2A1-4D68-AA79-A0C48D2D8100}" dt="2022-12-21T02:52:14.907" v="5715" actId="478"/>
          <ac:spMkLst>
            <pc:docMk/>
            <pc:sldMk cId="1186890966" sldId="779"/>
            <ac:spMk id="10" creationId="{0B0D4007-611F-64B0-FBAD-68B0229A19D7}"/>
          </ac:spMkLst>
        </pc:spChg>
        <pc:spChg chg="del">
          <ac:chgData name="Deva Henry" userId="c22ffb78-ab3a-457d-bb8d-79ae97251357" providerId="ADAL" clId="{0538DEE4-D2A1-4D68-AA79-A0C48D2D8100}" dt="2022-12-21T02:52:14.907" v="5715" actId="478"/>
          <ac:spMkLst>
            <pc:docMk/>
            <pc:sldMk cId="1186890966" sldId="779"/>
            <ac:spMk id="11" creationId="{2054FA32-3CDF-C6E7-8183-D5F482D152BF}"/>
          </ac:spMkLst>
        </pc:spChg>
        <pc:spChg chg="del">
          <ac:chgData name="Deva Henry" userId="c22ffb78-ab3a-457d-bb8d-79ae97251357" providerId="ADAL" clId="{0538DEE4-D2A1-4D68-AA79-A0C48D2D8100}" dt="2022-12-21T02:52:14.907" v="5715" actId="478"/>
          <ac:spMkLst>
            <pc:docMk/>
            <pc:sldMk cId="1186890966" sldId="779"/>
            <ac:spMk id="20" creationId="{6DB06BE3-92FC-E060-A901-A7C9D239B544}"/>
          </ac:spMkLst>
        </pc:spChg>
        <pc:spChg chg="del">
          <ac:chgData name="Deva Henry" userId="c22ffb78-ab3a-457d-bb8d-79ae97251357" providerId="ADAL" clId="{0538DEE4-D2A1-4D68-AA79-A0C48D2D8100}" dt="2022-12-21T02:52:14.907" v="5715" actId="478"/>
          <ac:spMkLst>
            <pc:docMk/>
            <pc:sldMk cId="1186890966" sldId="779"/>
            <ac:spMk id="21" creationId="{75ABD56B-20F3-B8D2-68C9-24F9F29BBD86}"/>
          </ac:spMkLst>
        </pc:spChg>
        <pc:spChg chg="del">
          <ac:chgData name="Deva Henry" userId="c22ffb78-ab3a-457d-bb8d-79ae97251357" providerId="ADAL" clId="{0538DEE4-D2A1-4D68-AA79-A0C48D2D8100}" dt="2022-12-21T02:52:14.907" v="5715" actId="478"/>
          <ac:spMkLst>
            <pc:docMk/>
            <pc:sldMk cId="1186890966" sldId="779"/>
            <ac:spMk id="22" creationId="{56422D4B-2E53-EC33-C59C-EB199ADEA72C}"/>
          </ac:spMkLst>
        </pc:spChg>
        <pc:spChg chg="del">
          <ac:chgData name="Deva Henry" userId="c22ffb78-ab3a-457d-bb8d-79ae97251357" providerId="ADAL" clId="{0538DEE4-D2A1-4D68-AA79-A0C48D2D8100}" dt="2022-12-21T02:52:14.907" v="5715" actId="478"/>
          <ac:spMkLst>
            <pc:docMk/>
            <pc:sldMk cId="1186890966" sldId="779"/>
            <ac:spMk id="23" creationId="{06D6B0CA-105E-16C6-1841-D2BBF2732989}"/>
          </ac:spMkLst>
        </pc:spChg>
        <pc:picChg chg="add mod">
          <ac:chgData name="Deva Henry" userId="c22ffb78-ab3a-457d-bb8d-79ae97251357" providerId="ADAL" clId="{0538DEE4-D2A1-4D68-AA79-A0C48D2D8100}" dt="2022-12-21T07:53:24.093" v="6271" actId="1036"/>
          <ac:picMkLst>
            <pc:docMk/>
            <pc:sldMk cId="1186890966" sldId="779"/>
            <ac:picMk id="5" creationId="{A04E857C-BF5E-D51A-D3C7-C5D6872AB54E}"/>
          </ac:picMkLst>
        </pc:picChg>
        <pc:cxnChg chg="del mod">
          <ac:chgData name="Deva Henry" userId="c22ffb78-ab3a-457d-bb8d-79ae97251357" providerId="ADAL" clId="{0538DEE4-D2A1-4D68-AA79-A0C48D2D8100}" dt="2022-12-21T02:52:14.907" v="5715" actId="478"/>
          <ac:cxnSpMkLst>
            <pc:docMk/>
            <pc:sldMk cId="1186890966" sldId="779"/>
            <ac:cxnSpMk id="13" creationId="{E5FA6E23-2EBE-2E8E-30A8-3FAB5067625A}"/>
          </ac:cxnSpMkLst>
        </pc:cxnChg>
        <pc:cxnChg chg="del mod">
          <ac:chgData name="Deva Henry" userId="c22ffb78-ab3a-457d-bb8d-79ae97251357" providerId="ADAL" clId="{0538DEE4-D2A1-4D68-AA79-A0C48D2D8100}" dt="2022-12-21T02:52:14.907" v="5715" actId="478"/>
          <ac:cxnSpMkLst>
            <pc:docMk/>
            <pc:sldMk cId="1186890966" sldId="779"/>
            <ac:cxnSpMk id="14" creationId="{42190EF5-25D1-6D41-9D17-729090000F17}"/>
          </ac:cxnSpMkLst>
        </pc:cxnChg>
        <pc:cxnChg chg="del mod">
          <ac:chgData name="Deva Henry" userId="c22ffb78-ab3a-457d-bb8d-79ae97251357" providerId="ADAL" clId="{0538DEE4-D2A1-4D68-AA79-A0C48D2D8100}" dt="2022-12-21T02:52:14.907" v="5715" actId="478"/>
          <ac:cxnSpMkLst>
            <pc:docMk/>
            <pc:sldMk cId="1186890966" sldId="779"/>
            <ac:cxnSpMk id="17" creationId="{79DF81E0-E846-5E03-A474-C6CCDC9EC7C6}"/>
          </ac:cxnSpMkLst>
        </pc:cxnChg>
      </pc:sldChg>
      <pc:sldMasterChg chg="del delSldLayout">
        <pc:chgData name="Deva Henry" userId="c22ffb78-ab3a-457d-bb8d-79ae97251357" providerId="ADAL" clId="{0538DEE4-D2A1-4D68-AA79-A0C48D2D8100}" dt="2022-12-20T12:07:54.948" v="32" actId="2696"/>
        <pc:sldMasterMkLst>
          <pc:docMk/>
          <pc:sldMasterMk cId="1210961071" sldId="2147483661"/>
        </pc:sldMasterMkLst>
        <pc:sldLayoutChg chg="del">
          <pc:chgData name="Deva Henry" userId="c22ffb78-ab3a-457d-bb8d-79ae97251357" providerId="ADAL" clId="{0538DEE4-D2A1-4D68-AA79-A0C48D2D8100}" dt="2022-12-20T12:07:54.909" v="21" actId="2696"/>
          <pc:sldLayoutMkLst>
            <pc:docMk/>
            <pc:sldMasterMk cId="1210961071" sldId="2147483661"/>
            <pc:sldLayoutMk cId="2311627006" sldId="2147483662"/>
          </pc:sldLayoutMkLst>
        </pc:sldLayoutChg>
        <pc:sldLayoutChg chg="del">
          <pc:chgData name="Deva Henry" userId="c22ffb78-ab3a-457d-bb8d-79ae97251357" providerId="ADAL" clId="{0538DEE4-D2A1-4D68-AA79-A0C48D2D8100}" dt="2022-12-20T12:07:54.913" v="22" actId="2696"/>
          <pc:sldLayoutMkLst>
            <pc:docMk/>
            <pc:sldMasterMk cId="1210961071" sldId="2147483661"/>
            <pc:sldLayoutMk cId="2715268076" sldId="2147483663"/>
          </pc:sldLayoutMkLst>
        </pc:sldLayoutChg>
        <pc:sldLayoutChg chg="del">
          <pc:chgData name="Deva Henry" userId="c22ffb78-ab3a-457d-bb8d-79ae97251357" providerId="ADAL" clId="{0538DEE4-D2A1-4D68-AA79-A0C48D2D8100}" dt="2022-12-20T12:07:54.916" v="23" actId="2696"/>
          <pc:sldLayoutMkLst>
            <pc:docMk/>
            <pc:sldMasterMk cId="1210961071" sldId="2147483661"/>
            <pc:sldLayoutMk cId="430091850" sldId="2147483666"/>
          </pc:sldLayoutMkLst>
        </pc:sldLayoutChg>
        <pc:sldLayoutChg chg="del">
          <pc:chgData name="Deva Henry" userId="c22ffb78-ab3a-457d-bb8d-79ae97251357" providerId="ADAL" clId="{0538DEE4-D2A1-4D68-AA79-A0C48D2D8100}" dt="2022-12-20T12:07:54.919" v="24" actId="2696"/>
          <pc:sldLayoutMkLst>
            <pc:docMk/>
            <pc:sldMasterMk cId="1210961071" sldId="2147483661"/>
            <pc:sldLayoutMk cId="3260091135" sldId="2147483667"/>
          </pc:sldLayoutMkLst>
        </pc:sldLayoutChg>
        <pc:sldLayoutChg chg="del">
          <pc:chgData name="Deva Henry" userId="c22ffb78-ab3a-457d-bb8d-79ae97251357" providerId="ADAL" clId="{0538DEE4-D2A1-4D68-AA79-A0C48D2D8100}" dt="2022-12-20T12:07:54.921" v="25" actId="2696"/>
          <pc:sldLayoutMkLst>
            <pc:docMk/>
            <pc:sldMasterMk cId="1210961071" sldId="2147483661"/>
            <pc:sldLayoutMk cId="283714816" sldId="2147483669"/>
          </pc:sldLayoutMkLst>
        </pc:sldLayoutChg>
        <pc:sldLayoutChg chg="del">
          <pc:chgData name="Deva Henry" userId="c22ffb78-ab3a-457d-bb8d-79ae97251357" providerId="ADAL" clId="{0538DEE4-D2A1-4D68-AA79-A0C48D2D8100}" dt="2022-12-20T12:07:54.924" v="26" actId="2696"/>
          <pc:sldLayoutMkLst>
            <pc:docMk/>
            <pc:sldMasterMk cId="1210961071" sldId="2147483661"/>
            <pc:sldLayoutMk cId="3604896543" sldId="2147483670"/>
          </pc:sldLayoutMkLst>
        </pc:sldLayoutChg>
        <pc:sldLayoutChg chg="del">
          <pc:chgData name="Deva Henry" userId="c22ffb78-ab3a-457d-bb8d-79ae97251357" providerId="ADAL" clId="{0538DEE4-D2A1-4D68-AA79-A0C48D2D8100}" dt="2022-12-20T12:07:54.929" v="27" actId="2696"/>
          <pc:sldLayoutMkLst>
            <pc:docMk/>
            <pc:sldMasterMk cId="1210961071" sldId="2147483661"/>
            <pc:sldLayoutMk cId="1794288678" sldId="2147483672"/>
          </pc:sldLayoutMkLst>
        </pc:sldLayoutChg>
        <pc:sldLayoutChg chg="del">
          <pc:chgData name="Deva Henry" userId="c22ffb78-ab3a-457d-bb8d-79ae97251357" providerId="ADAL" clId="{0538DEE4-D2A1-4D68-AA79-A0C48D2D8100}" dt="2022-12-20T12:07:54.937" v="29" actId="2696"/>
          <pc:sldLayoutMkLst>
            <pc:docMk/>
            <pc:sldMasterMk cId="1210961071" sldId="2147483661"/>
            <pc:sldLayoutMk cId="1998788522" sldId="2147483673"/>
          </pc:sldLayoutMkLst>
        </pc:sldLayoutChg>
        <pc:sldLayoutChg chg="del">
          <pc:chgData name="Deva Henry" userId="c22ffb78-ab3a-457d-bb8d-79ae97251357" providerId="ADAL" clId="{0538DEE4-D2A1-4D68-AA79-A0C48D2D8100}" dt="2022-12-20T12:07:54.939" v="30" actId="2696"/>
          <pc:sldLayoutMkLst>
            <pc:docMk/>
            <pc:sldMasterMk cId="1210961071" sldId="2147483661"/>
            <pc:sldLayoutMk cId="3170906677" sldId="2147483674"/>
          </pc:sldLayoutMkLst>
        </pc:sldLayoutChg>
        <pc:sldLayoutChg chg="del">
          <pc:chgData name="Deva Henry" userId="c22ffb78-ab3a-457d-bb8d-79ae97251357" providerId="ADAL" clId="{0538DEE4-D2A1-4D68-AA79-A0C48D2D8100}" dt="2022-12-20T12:07:54.942" v="31" actId="2696"/>
          <pc:sldLayoutMkLst>
            <pc:docMk/>
            <pc:sldMasterMk cId="1210961071" sldId="2147483661"/>
            <pc:sldLayoutMk cId="259426580" sldId="2147483675"/>
          </pc:sldLayoutMkLst>
        </pc:sldLayoutChg>
        <pc:sldLayoutChg chg="del">
          <pc:chgData name="Deva Henry" userId="c22ffb78-ab3a-457d-bb8d-79ae97251357" providerId="ADAL" clId="{0538DEE4-D2A1-4D68-AA79-A0C48D2D8100}" dt="2022-12-20T12:07:54.933" v="28" actId="2696"/>
          <pc:sldLayoutMkLst>
            <pc:docMk/>
            <pc:sldMasterMk cId="1210961071" sldId="2147483661"/>
            <pc:sldLayoutMk cId="118893274" sldId="2147483676"/>
          </pc:sldLayoutMkLst>
        </pc:sldLayoutChg>
      </pc:sldMasterChg>
      <pc:sldMasterChg chg="modSp mod">
        <pc:chgData name="Deva Henry" userId="c22ffb78-ab3a-457d-bb8d-79ae97251357" providerId="ADAL" clId="{0538DEE4-D2A1-4D68-AA79-A0C48D2D8100}" dt="2022-12-20T12:07:49.162" v="20" actId="20577"/>
        <pc:sldMasterMkLst>
          <pc:docMk/>
          <pc:sldMasterMk cId="1761968020" sldId="2147483677"/>
        </pc:sldMasterMkLst>
        <pc:spChg chg="mod">
          <ac:chgData name="Deva Henry" userId="c22ffb78-ab3a-457d-bb8d-79ae97251357" providerId="ADAL" clId="{0538DEE4-D2A1-4D68-AA79-A0C48D2D8100}" dt="2022-12-20T12:07:49.162" v="20" actId="20577"/>
          <ac:spMkLst>
            <pc:docMk/>
            <pc:sldMasterMk cId="1761968020" sldId="2147483677"/>
            <ac:spMk id="10" creationId="{00000000-0000-0000-0000-000000000000}"/>
          </ac:spMkLst>
        </pc:spChg>
      </pc:sldMasterChg>
    </pc:docChg>
  </pc:docChgLst>
  <pc:docChgLst>
    <pc:chgData name="Chetan Pakhare‎" userId="S::chetanpakhare@blue-kei.com::af1c261d-eb97-4f77-8398-5c6714d384e0" providerId="AD" clId="Web-{12F66D34-F7B1-C455-698D-C032FB26E506}"/>
    <pc:docChg chg="addSld delSld modSld sldOrd modSection">
      <pc:chgData name="Chetan Pakhare‎" userId="S::chetanpakhare@blue-kei.com::af1c261d-eb97-4f77-8398-5c6714d384e0" providerId="AD" clId="Web-{12F66D34-F7B1-C455-698D-C032FB26E506}" dt="2024-09-11T02:48:06.766" v="44"/>
      <pc:docMkLst>
        <pc:docMk/>
      </pc:docMkLst>
      <pc:sldChg chg="modSp del">
        <pc:chgData name="Chetan Pakhare‎" userId="S::chetanpakhare@blue-kei.com::af1c261d-eb97-4f77-8398-5c6714d384e0" providerId="AD" clId="Web-{12F66D34-F7B1-C455-698D-C032FB26E506}" dt="2024-09-11T02:44:34.466" v="21"/>
        <pc:sldMkLst>
          <pc:docMk/>
          <pc:sldMk cId="556786585" sldId="660"/>
        </pc:sldMkLst>
        <pc:graphicFrameChg chg="mod modGraphic">
          <ac:chgData name="Chetan Pakhare‎" userId="S::chetanpakhare@blue-kei.com::af1c261d-eb97-4f77-8398-5c6714d384e0" providerId="AD" clId="Web-{12F66D34-F7B1-C455-698D-C032FB26E506}" dt="2024-09-11T02:44:08.982" v="20"/>
          <ac:graphicFrameMkLst>
            <pc:docMk/>
            <pc:sldMk cId="556786585" sldId="660"/>
            <ac:graphicFrameMk id="9" creationId="{6CBA2513-5150-9843-8C9A-EEA2F006BE70}"/>
          </ac:graphicFrameMkLst>
        </pc:graphicFrameChg>
      </pc:sldChg>
      <pc:sldChg chg="modSp ord">
        <pc:chgData name="Chetan Pakhare‎" userId="S::chetanpakhare@blue-kei.com::af1c261d-eb97-4f77-8398-5c6714d384e0" providerId="AD" clId="Web-{12F66D34-F7B1-C455-698D-C032FB26E506}" dt="2024-09-11T02:48:06.766" v="44"/>
        <pc:sldMkLst>
          <pc:docMk/>
          <pc:sldMk cId="3943796985" sldId="818"/>
        </pc:sldMkLst>
        <pc:graphicFrameChg chg="mod modGraphic">
          <ac:chgData name="Chetan Pakhare‎" userId="S::chetanpakhare@blue-kei.com::af1c261d-eb97-4f77-8398-5c6714d384e0" providerId="AD" clId="Web-{12F66D34-F7B1-C455-698D-C032FB26E506}" dt="2024-09-11T02:48:06.766" v="44"/>
          <ac:graphicFrameMkLst>
            <pc:docMk/>
            <pc:sldMk cId="3943796985" sldId="818"/>
            <ac:graphicFrameMk id="9" creationId="{6CBA2513-5150-9843-8C9A-EEA2F006BE70}"/>
          </ac:graphicFrameMkLst>
        </pc:graphicFrameChg>
      </pc:sldChg>
      <pc:sldChg chg="mod modShow">
        <pc:chgData name="Chetan Pakhare‎" userId="S::chetanpakhare@blue-kei.com::af1c261d-eb97-4f77-8398-5c6714d384e0" providerId="AD" clId="Web-{12F66D34-F7B1-C455-698D-C032FB26E506}" dt="2024-09-11T02:42:48.102" v="0"/>
        <pc:sldMkLst>
          <pc:docMk/>
          <pc:sldMk cId="2650072642" sldId="819"/>
        </pc:sldMkLst>
      </pc:sldChg>
      <pc:sldChg chg="add mod replId modShow">
        <pc:chgData name="Chetan Pakhare‎" userId="S::chetanpakhare@blue-kei.com::af1c261d-eb97-4f77-8398-5c6714d384e0" providerId="AD" clId="Web-{12F66D34-F7B1-C455-698D-C032FB26E506}" dt="2024-09-11T02:47:41.515" v="26"/>
        <pc:sldMkLst>
          <pc:docMk/>
          <pc:sldMk cId="3972463326" sldId="824"/>
        </pc:sldMkLst>
      </pc:sldChg>
    </pc:docChg>
  </pc:docChgLst>
  <pc:docChgLst>
    <pc:chgData name="Ketaki Patwardhan" userId="S::ketakipatwardhan@blue-kei.com::a1c5eb7b-a851-48ad-8a31-4cb397a9519e" providerId="AD" clId="Web-{A1DD51DB-27CD-DDEE-7681-C5A2DC87B481}"/>
    <pc:docChg chg="mod addSld delSld modSld">
      <pc:chgData name="Ketaki Patwardhan" userId="S::ketakipatwardhan@blue-kei.com::a1c5eb7b-a851-48ad-8a31-4cb397a9519e" providerId="AD" clId="Web-{A1DD51DB-27CD-DDEE-7681-C5A2DC87B481}" dt="2024-08-27T07:47:47.987" v="394" actId="14100"/>
      <pc:docMkLst>
        <pc:docMk/>
      </pc:docMkLst>
      <pc:sldChg chg="modSp">
        <pc:chgData name="Ketaki Patwardhan" userId="S::ketakipatwardhan@blue-kei.com::a1c5eb7b-a851-48ad-8a31-4cb397a9519e" providerId="AD" clId="Web-{A1DD51DB-27CD-DDEE-7681-C5A2DC87B481}" dt="2024-08-27T05:38:07.459" v="175" actId="20577"/>
        <pc:sldMkLst>
          <pc:docMk/>
          <pc:sldMk cId="3774241996" sldId="544"/>
        </pc:sldMkLst>
        <pc:spChg chg="mod">
          <ac:chgData name="Ketaki Patwardhan" userId="S::ketakipatwardhan@blue-kei.com::a1c5eb7b-a851-48ad-8a31-4cb397a9519e" providerId="AD" clId="Web-{A1DD51DB-27CD-DDEE-7681-C5A2DC87B481}" dt="2024-08-27T05:38:07.459" v="175" actId="20577"/>
          <ac:spMkLst>
            <pc:docMk/>
            <pc:sldMk cId="3774241996" sldId="544"/>
            <ac:spMk id="2" creationId="{525EBCE1-D56F-D84D-84D6-A9E4D4462321}"/>
          </ac:spMkLst>
        </pc:spChg>
      </pc:sldChg>
      <pc:sldChg chg="del">
        <pc:chgData name="Ketaki Patwardhan" userId="S::ketakipatwardhan@blue-kei.com::a1c5eb7b-a851-48ad-8a31-4cb397a9519e" providerId="AD" clId="Web-{A1DD51DB-27CD-DDEE-7681-C5A2DC87B481}" dt="2024-08-27T05:21:20.876" v="119"/>
        <pc:sldMkLst>
          <pc:docMk/>
          <pc:sldMk cId="3992149212" sldId="719"/>
        </pc:sldMkLst>
      </pc:sldChg>
      <pc:sldChg chg="modSp">
        <pc:chgData name="Ketaki Patwardhan" userId="S::ketakipatwardhan@blue-kei.com::a1c5eb7b-a851-48ad-8a31-4cb397a9519e" providerId="AD" clId="Web-{A1DD51DB-27CD-DDEE-7681-C5A2DC87B481}" dt="2024-08-27T07:43:45.673" v="317" actId="20577"/>
        <pc:sldMkLst>
          <pc:docMk/>
          <pc:sldMk cId="1963266354" sldId="741"/>
        </pc:sldMkLst>
        <pc:spChg chg="mod">
          <ac:chgData name="Ketaki Patwardhan" userId="S::ketakipatwardhan@blue-kei.com::a1c5eb7b-a851-48ad-8a31-4cb397a9519e" providerId="AD" clId="Web-{A1DD51DB-27CD-DDEE-7681-C5A2DC87B481}" dt="2024-08-27T07:43:45.673" v="317" actId="20577"/>
          <ac:spMkLst>
            <pc:docMk/>
            <pc:sldMk cId="1963266354" sldId="741"/>
            <ac:spMk id="2" creationId="{41ADD202-F153-7F42-BF47-245EF77A69C5}"/>
          </ac:spMkLst>
        </pc:spChg>
        <pc:spChg chg="mod">
          <ac:chgData name="Ketaki Patwardhan" userId="S::ketakipatwardhan@blue-kei.com::a1c5eb7b-a851-48ad-8a31-4cb397a9519e" providerId="AD" clId="Web-{A1DD51DB-27CD-DDEE-7681-C5A2DC87B481}" dt="2024-08-27T07:43:43.001" v="313" actId="20577"/>
          <ac:spMkLst>
            <pc:docMk/>
            <pc:sldMk cId="1963266354" sldId="741"/>
            <ac:spMk id="3" creationId="{AD7D509D-D252-8B44-BB3B-8EB5D1F30020}"/>
          </ac:spMkLst>
        </pc:spChg>
      </pc:sldChg>
      <pc:sldChg chg="addSp delSp modSp del">
        <pc:chgData name="Ketaki Patwardhan" userId="S::ketakipatwardhan@blue-kei.com::a1c5eb7b-a851-48ad-8a31-4cb397a9519e" providerId="AD" clId="Web-{A1DD51DB-27CD-DDEE-7681-C5A2DC87B481}" dt="2024-08-27T05:45:09.827" v="191"/>
        <pc:sldMkLst>
          <pc:docMk/>
          <pc:sldMk cId="696905436" sldId="742"/>
        </pc:sldMkLst>
        <pc:picChg chg="add mod">
          <ac:chgData name="Ketaki Patwardhan" userId="S::ketakipatwardhan@blue-kei.com::a1c5eb7b-a851-48ad-8a31-4cb397a9519e" providerId="AD" clId="Web-{A1DD51DB-27CD-DDEE-7681-C5A2DC87B481}" dt="2024-08-27T04:45:34.429" v="2" actId="1076"/>
          <ac:picMkLst>
            <pc:docMk/>
            <pc:sldMk cId="696905436" sldId="742"/>
            <ac:picMk id="5" creationId="{16700B3A-8CDF-DBB2-DC5F-45DEC830686F}"/>
          </ac:picMkLst>
        </pc:picChg>
        <pc:picChg chg="del">
          <ac:chgData name="Ketaki Patwardhan" userId="S::ketakipatwardhan@blue-kei.com::a1c5eb7b-a851-48ad-8a31-4cb397a9519e" providerId="AD" clId="Web-{A1DD51DB-27CD-DDEE-7681-C5A2DC87B481}" dt="2024-08-27T04:42:51.115" v="0"/>
          <ac:picMkLst>
            <pc:docMk/>
            <pc:sldMk cId="696905436" sldId="742"/>
            <ac:picMk id="7" creationId="{3B093BBA-8819-A8FC-6257-5BB765BE0795}"/>
          </ac:picMkLst>
        </pc:picChg>
      </pc:sldChg>
      <pc:sldChg chg="del">
        <pc:chgData name="Ketaki Patwardhan" userId="S::ketakipatwardhan@blue-kei.com::a1c5eb7b-a851-48ad-8a31-4cb397a9519e" providerId="AD" clId="Web-{A1DD51DB-27CD-DDEE-7681-C5A2DC87B481}" dt="2024-08-27T05:55:15.621" v="207"/>
        <pc:sldMkLst>
          <pc:docMk/>
          <pc:sldMk cId="2224455524" sldId="754"/>
        </pc:sldMkLst>
      </pc:sldChg>
      <pc:sldChg chg="modSp">
        <pc:chgData name="Ketaki Patwardhan" userId="S::ketakipatwardhan@blue-kei.com::a1c5eb7b-a851-48ad-8a31-4cb397a9519e" providerId="AD" clId="Web-{A1DD51DB-27CD-DDEE-7681-C5A2DC87B481}" dt="2024-08-27T07:46:03.736" v="342" actId="20577"/>
        <pc:sldMkLst>
          <pc:docMk/>
          <pc:sldMk cId="1187689940" sldId="755"/>
        </pc:sldMkLst>
        <pc:spChg chg="mod">
          <ac:chgData name="Ketaki Patwardhan" userId="S::ketakipatwardhan@blue-kei.com::a1c5eb7b-a851-48ad-8a31-4cb397a9519e" providerId="AD" clId="Web-{A1DD51DB-27CD-DDEE-7681-C5A2DC87B481}" dt="2024-08-27T06:25:16.930" v="227" actId="20577"/>
          <ac:spMkLst>
            <pc:docMk/>
            <pc:sldMk cId="1187689940" sldId="755"/>
            <ac:spMk id="2" creationId="{41ADD202-F153-7F42-BF47-245EF77A69C5}"/>
          </ac:spMkLst>
        </pc:spChg>
        <pc:spChg chg="mod">
          <ac:chgData name="Ketaki Patwardhan" userId="S::ketakipatwardhan@blue-kei.com::a1c5eb7b-a851-48ad-8a31-4cb397a9519e" providerId="AD" clId="Web-{A1DD51DB-27CD-DDEE-7681-C5A2DC87B481}" dt="2024-08-27T07:46:03.736" v="342" actId="20577"/>
          <ac:spMkLst>
            <pc:docMk/>
            <pc:sldMk cId="1187689940" sldId="755"/>
            <ac:spMk id="3" creationId="{AD7D509D-D252-8B44-BB3B-8EB5D1F30020}"/>
          </ac:spMkLst>
        </pc:spChg>
      </pc:sldChg>
      <pc:sldChg chg="addSp delSp modSp mod modShow">
        <pc:chgData name="Ketaki Patwardhan" userId="S::ketakipatwardhan@blue-kei.com::a1c5eb7b-a851-48ad-8a31-4cb397a9519e" providerId="AD" clId="Web-{A1DD51DB-27CD-DDEE-7681-C5A2DC87B481}" dt="2024-08-27T05:38:22.162" v="177" actId="14100"/>
        <pc:sldMkLst>
          <pc:docMk/>
          <pc:sldMk cId="3051873696" sldId="757"/>
        </pc:sldMkLst>
        <pc:spChg chg="mod">
          <ac:chgData name="Ketaki Patwardhan" userId="S::ketakipatwardhan@blue-kei.com::a1c5eb7b-a851-48ad-8a31-4cb397a9519e" providerId="AD" clId="Web-{A1DD51DB-27CD-DDEE-7681-C5A2DC87B481}" dt="2024-08-27T05:37:49.271" v="163" actId="20577"/>
          <ac:spMkLst>
            <pc:docMk/>
            <pc:sldMk cId="3051873696" sldId="757"/>
            <ac:spMk id="2" creationId="{41ADD202-F153-7F42-BF47-245EF77A69C5}"/>
          </ac:spMkLst>
        </pc:spChg>
        <pc:spChg chg="mod">
          <ac:chgData name="Ketaki Patwardhan" userId="S::ketakipatwardhan@blue-kei.com::a1c5eb7b-a851-48ad-8a31-4cb397a9519e" providerId="AD" clId="Web-{A1DD51DB-27CD-DDEE-7681-C5A2DC87B481}" dt="2024-08-27T05:38:22.162" v="177" actId="14100"/>
          <ac:spMkLst>
            <pc:docMk/>
            <pc:sldMk cId="3051873696" sldId="757"/>
            <ac:spMk id="3" creationId="{AD7D509D-D252-8B44-BB3B-8EB5D1F30020}"/>
          </ac:spMkLst>
        </pc:spChg>
        <pc:picChg chg="add mod">
          <ac:chgData name="Ketaki Patwardhan" userId="S::ketakipatwardhan@blue-kei.com::a1c5eb7b-a851-48ad-8a31-4cb397a9519e" providerId="AD" clId="Web-{A1DD51DB-27CD-DDEE-7681-C5A2DC87B481}" dt="2024-08-27T05:37:10.161" v="141" actId="14100"/>
          <ac:picMkLst>
            <pc:docMk/>
            <pc:sldMk cId="3051873696" sldId="757"/>
            <ac:picMk id="5" creationId="{1F999BEB-9F53-8685-9F29-4056746238AE}"/>
          </ac:picMkLst>
        </pc:picChg>
        <pc:picChg chg="del">
          <ac:chgData name="Ketaki Patwardhan" userId="S::ketakipatwardhan@blue-kei.com::a1c5eb7b-a851-48ad-8a31-4cb397a9519e" providerId="AD" clId="Web-{A1DD51DB-27CD-DDEE-7681-C5A2DC87B481}" dt="2024-08-27T04:47:40.087" v="10"/>
          <ac:picMkLst>
            <pc:docMk/>
            <pc:sldMk cId="3051873696" sldId="757"/>
            <ac:picMk id="6" creationId="{14579AA1-B85E-C708-64F8-49B6488B34A0}"/>
          </ac:picMkLst>
        </pc:picChg>
      </pc:sldChg>
      <pc:sldChg chg="del">
        <pc:chgData name="Ketaki Patwardhan" userId="S::ketakipatwardhan@blue-kei.com::a1c5eb7b-a851-48ad-8a31-4cb397a9519e" providerId="AD" clId="Web-{A1DD51DB-27CD-DDEE-7681-C5A2DC87B481}" dt="2024-08-27T05:39:00.929" v="179"/>
        <pc:sldMkLst>
          <pc:docMk/>
          <pc:sldMk cId="3893726916" sldId="758"/>
        </pc:sldMkLst>
      </pc:sldChg>
      <pc:sldChg chg="modSp mod modShow">
        <pc:chgData name="Ketaki Patwardhan" userId="S::ketakipatwardhan@blue-kei.com::a1c5eb7b-a851-48ad-8a31-4cb397a9519e" providerId="AD" clId="Web-{A1DD51DB-27CD-DDEE-7681-C5A2DC87B481}" dt="2024-08-27T05:53:54.103" v="205"/>
        <pc:sldMkLst>
          <pc:docMk/>
          <pc:sldMk cId="2567819547" sldId="760"/>
        </pc:sldMkLst>
        <pc:spChg chg="mod">
          <ac:chgData name="Ketaki Patwardhan" userId="S::ketakipatwardhan@blue-kei.com::a1c5eb7b-a851-48ad-8a31-4cb397a9519e" providerId="AD" clId="Web-{A1DD51DB-27CD-DDEE-7681-C5A2DC87B481}" dt="2024-08-27T05:41:32.323" v="184" actId="20577"/>
          <ac:spMkLst>
            <pc:docMk/>
            <pc:sldMk cId="2567819547" sldId="760"/>
            <ac:spMk id="5" creationId="{E535C8AB-5B47-D43A-FBBC-BB0FF367EB9F}"/>
          </ac:spMkLst>
        </pc:spChg>
      </pc:sldChg>
      <pc:sldChg chg="delSp modSp mod modShow">
        <pc:chgData name="Ketaki Patwardhan" userId="S::ketakipatwardhan@blue-kei.com::a1c5eb7b-a851-48ad-8a31-4cb397a9519e" providerId="AD" clId="Web-{A1DD51DB-27CD-DDEE-7681-C5A2DC87B481}" dt="2024-08-27T05:53:59.494" v="206"/>
        <pc:sldMkLst>
          <pc:docMk/>
          <pc:sldMk cId="2718961795" sldId="761"/>
        </pc:sldMkLst>
        <pc:spChg chg="mod">
          <ac:chgData name="Ketaki Patwardhan" userId="S::ketakipatwardhan@blue-kei.com::a1c5eb7b-a851-48ad-8a31-4cb397a9519e" providerId="AD" clId="Web-{A1DD51DB-27CD-DDEE-7681-C5A2DC87B481}" dt="2024-08-27T05:42:00.979" v="188" actId="20577"/>
          <ac:spMkLst>
            <pc:docMk/>
            <pc:sldMk cId="2718961795" sldId="761"/>
            <ac:spMk id="3" creationId="{AD7D509D-D252-8B44-BB3B-8EB5D1F30020}"/>
          </ac:spMkLst>
        </pc:spChg>
        <pc:picChg chg="del">
          <ac:chgData name="Ketaki Patwardhan" userId="S::ketakipatwardhan@blue-kei.com::a1c5eb7b-a851-48ad-8a31-4cb397a9519e" providerId="AD" clId="Web-{A1DD51DB-27CD-DDEE-7681-C5A2DC87B481}" dt="2024-08-27T04:46:02.664" v="4"/>
          <ac:picMkLst>
            <pc:docMk/>
            <pc:sldMk cId="2718961795" sldId="761"/>
            <ac:picMk id="7" creationId="{3B093BBA-8819-A8FC-6257-5BB765BE0795}"/>
          </ac:picMkLst>
        </pc:picChg>
      </pc:sldChg>
      <pc:sldChg chg="modSp mod modShow">
        <pc:chgData name="Ketaki Patwardhan" userId="S::ketakipatwardhan@blue-kei.com::a1c5eb7b-a851-48ad-8a31-4cb397a9519e" providerId="AD" clId="Web-{A1DD51DB-27CD-DDEE-7681-C5A2DC87B481}" dt="2024-08-27T05:53:11.884" v="203"/>
        <pc:sldMkLst>
          <pc:docMk/>
          <pc:sldMk cId="1368673931" sldId="763"/>
        </pc:sldMkLst>
        <pc:spChg chg="mod">
          <ac:chgData name="Ketaki Patwardhan" userId="S::ketakipatwardhan@blue-kei.com::a1c5eb7b-a851-48ad-8a31-4cb397a9519e" providerId="AD" clId="Web-{A1DD51DB-27CD-DDEE-7681-C5A2DC87B481}" dt="2024-08-27T05:46:05.266" v="202" actId="14100"/>
          <ac:spMkLst>
            <pc:docMk/>
            <pc:sldMk cId="1368673931" sldId="763"/>
            <ac:spMk id="3" creationId="{AD7D509D-D252-8B44-BB3B-8EB5D1F30020}"/>
          </ac:spMkLst>
        </pc:spChg>
        <pc:spChg chg="mod">
          <ac:chgData name="Ketaki Patwardhan" userId="S::ketakipatwardhan@blue-kei.com::a1c5eb7b-a851-48ad-8a31-4cb397a9519e" providerId="AD" clId="Web-{A1DD51DB-27CD-DDEE-7681-C5A2DC87B481}" dt="2024-08-27T04:56:46.281" v="115" actId="20577"/>
          <ac:spMkLst>
            <pc:docMk/>
            <pc:sldMk cId="1368673931" sldId="763"/>
            <ac:spMk id="9" creationId="{98B36585-063A-DE53-16E2-2C5EC5B7C487}"/>
          </ac:spMkLst>
        </pc:spChg>
      </pc:sldChg>
      <pc:sldChg chg="mod modShow">
        <pc:chgData name="Ketaki Patwardhan" userId="S::ketakipatwardhan@blue-kei.com::a1c5eb7b-a851-48ad-8a31-4cb397a9519e" providerId="AD" clId="Web-{A1DD51DB-27CD-DDEE-7681-C5A2DC87B481}" dt="2024-08-27T05:53:15.337" v="204"/>
        <pc:sldMkLst>
          <pc:docMk/>
          <pc:sldMk cId="1686642165" sldId="764"/>
        </pc:sldMkLst>
      </pc:sldChg>
      <pc:sldChg chg="modSp">
        <pc:chgData name="Ketaki Patwardhan" userId="S::ketakipatwardhan@blue-kei.com::a1c5eb7b-a851-48ad-8a31-4cb397a9519e" providerId="AD" clId="Web-{A1DD51DB-27CD-DDEE-7681-C5A2DC87B481}" dt="2024-08-27T06:24:04.493" v="213" actId="14100"/>
        <pc:sldMkLst>
          <pc:docMk/>
          <pc:sldMk cId="346542411" sldId="772"/>
        </pc:sldMkLst>
        <pc:spChg chg="mod">
          <ac:chgData name="Ketaki Patwardhan" userId="S::ketakipatwardhan@blue-kei.com::a1c5eb7b-a851-48ad-8a31-4cb397a9519e" providerId="AD" clId="Web-{A1DD51DB-27CD-DDEE-7681-C5A2DC87B481}" dt="2024-08-27T06:24:04.493" v="213" actId="14100"/>
          <ac:spMkLst>
            <pc:docMk/>
            <pc:sldMk cId="346542411" sldId="772"/>
            <ac:spMk id="3" creationId="{AD7D509D-D252-8B44-BB3B-8EB5D1F30020}"/>
          </ac:spMkLst>
        </pc:spChg>
      </pc:sldChg>
      <pc:sldChg chg="modSp add del">
        <pc:chgData name="Ketaki Patwardhan" userId="S::ketakipatwardhan@blue-kei.com::a1c5eb7b-a851-48ad-8a31-4cb397a9519e" providerId="AD" clId="Web-{A1DD51DB-27CD-DDEE-7681-C5A2DC87B481}" dt="2024-08-27T06:26:43.791" v="234" actId="20577"/>
        <pc:sldMkLst>
          <pc:docMk/>
          <pc:sldMk cId="1022543289" sldId="773"/>
        </pc:sldMkLst>
        <pc:spChg chg="mod">
          <ac:chgData name="Ketaki Patwardhan" userId="S::ketakipatwardhan@blue-kei.com::a1c5eb7b-a851-48ad-8a31-4cb397a9519e" providerId="AD" clId="Web-{A1DD51DB-27CD-DDEE-7681-C5A2DC87B481}" dt="2024-08-27T06:26:43.791" v="234" actId="20577"/>
          <ac:spMkLst>
            <pc:docMk/>
            <pc:sldMk cId="1022543289" sldId="773"/>
            <ac:spMk id="2" creationId="{41ADD202-F153-7F42-BF47-245EF77A69C5}"/>
          </ac:spMkLst>
        </pc:spChg>
        <pc:picChg chg="mod">
          <ac:chgData name="Ketaki Patwardhan" userId="S::ketakipatwardhan@blue-kei.com::a1c5eb7b-a851-48ad-8a31-4cb397a9519e" providerId="AD" clId="Web-{A1DD51DB-27CD-DDEE-7681-C5A2DC87B481}" dt="2024-08-27T05:43:10.528" v="189" actId="14100"/>
          <ac:picMkLst>
            <pc:docMk/>
            <pc:sldMk cId="1022543289" sldId="773"/>
            <ac:picMk id="11" creationId="{AAE6F4B2-4761-AA8A-4D1C-A6FFE4326C00}"/>
          </ac:picMkLst>
        </pc:picChg>
      </pc:sldChg>
      <pc:sldChg chg="modSp">
        <pc:chgData name="Ketaki Patwardhan" userId="S::ketakipatwardhan@blue-kei.com::a1c5eb7b-a851-48ad-8a31-4cb397a9519e" providerId="AD" clId="Web-{A1DD51DB-27CD-DDEE-7681-C5A2DC87B481}" dt="2024-08-27T07:47:47.987" v="394" actId="14100"/>
        <pc:sldMkLst>
          <pc:docMk/>
          <pc:sldMk cId="4027312040" sldId="774"/>
        </pc:sldMkLst>
        <pc:spChg chg="mod">
          <ac:chgData name="Ketaki Patwardhan" userId="S::ketakipatwardhan@blue-kei.com::a1c5eb7b-a851-48ad-8a31-4cb397a9519e" providerId="AD" clId="Web-{A1DD51DB-27CD-DDEE-7681-C5A2DC87B481}" dt="2024-08-27T07:46:58.940" v="354" actId="20577"/>
          <ac:spMkLst>
            <pc:docMk/>
            <pc:sldMk cId="4027312040" sldId="774"/>
            <ac:spMk id="2" creationId="{41ADD202-F153-7F42-BF47-245EF77A69C5}"/>
          </ac:spMkLst>
        </pc:spChg>
        <pc:spChg chg="mod">
          <ac:chgData name="Ketaki Patwardhan" userId="S::ketakipatwardhan@blue-kei.com::a1c5eb7b-a851-48ad-8a31-4cb397a9519e" providerId="AD" clId="Web-{A1DD51DB-27CD-DDEE-7681-C5A2DC87B481}" dt="2024-08-27T07:47:47.987" v="394" actId="14100"/>
          <ac:spMkLst>
            <pc:docMk/>
            <pc:sldMk cId="4027312040" sldId="774"/>
            <ac:spMk id="7" creationId="{A5EC0868-F9FA-5AF6-3744-785834C14C28}"/>
          </ac:spMkLst>
        </pc:spChg>
        <pc:picChg chg="mod">
          <ac:chgData name="Ketaki Patwardhan" userId="S::ketakipatwardhan@blue-kei.com::a1c5eb7b-a851-48ad-8a31-4cb397a9519e" providerId="AD" clId="Web-{A1DD51DB-27CD-DDEE-7681-C5A2DC87B481}" dt="2024-08-27T04:59:21.533" v="118" actId="1076"/>
          <ac:picMkLst>
            <pc:docMk/>
            <pc:sldMk cId="4027312040" sldId="774"/>
            <ac:picMk id="5" creationId="{79B27581-54B6-A9C8-8B54-28EA60550488}"/>
          </ac:picMkLst>
        </pc:picChg>
      </pc:sldChg>
      <pc:sldChg chg="add del">
        <pc:chgData name="Ketaki Patwardhan" userId="S::ketakipatwardhan@blue-kei.com::a1c5eb7b-a851-48ad-8a31-4cb397a9519e" providerId="AD" clId="Web-{A1DD51DB-27CD-DDEE-7681-C5A2DC87B481}" dt="2024-08-27T05:45:19.593" v="193"/>
        <pc:sldMkLst>
          <pc:docMk/>
          <pc:sldMk cId="3854730719" sldId="775"/>
        </pc:sldMkLst>
      </pc:sldChg>
      <pc:sldChg chg="add del mod replId modShow">
        <pc:chgData name="Ketaki Patwardhan" userId="S::ketakipatwardhan@blue-kei.com::a1c5eb7b-a851-48ad-8a31-4cb397a9519e" providerId="AD" clId="Web-{A1DD51DB-27CD-DDEE-7681-C5A2DC87B481}" dt="2024-08-27T05:38:38.444" v="178"/>
        <pc:sldMkLst>
          <pc:docMk/>
          <pc:sldMk cId="649283810" sldId="776"/>
        </pc:sldMkLst>
      </pc:sldChg>
      <pc:sldChg chg="add del">
        <pc:chgData name="Ketaki Patwardhan" userId="S::ketakipatwardhan@blue-kei.com::a1c5eb7b-a851-48ad-8a31-4cb397a9519e" providerId="AD" clId="Web-{A1DD51DB-27CD-DDEE-7681-C5A2DC87B481}" dt="2024-08-27T04:46:12.492" v="6"/>
        <pc:sldMkLst>
          <pc:docMk/>
          <pc:sldMk cId="1720004109" sldId="776"/>
        </pc:sldMkLst>
      </pc:sldChg>
      <pc:sldChg chg="add del replId">
        <pc:chgData name="Ketaki Patwardhan" userId="S::ketakipatwardhan@blue-kei.com::a1c5eb7b-a851-48ad-8a31-4cb397a9519e" providerId="AD" clId="Web-{A1DD51DB-27CD-DDEE-7681-C5A2DC87B481}" dt="2024-08-27T05:45:16.108" v="192"/>
        <pc:sldMkLst>
          <pc:docMk/>
          <pc:sldMk cId="2643264010" sldId="776"/>
        </pc:sldMkLst>
      </pc:sldChg>
    </pc:docChg>
  </pc:docChgLst>
  <pc:docChgLst>
    <pc:chgData name="kalepradeepp@outlook.com" userId="S::urn:spo:guest#kalepradeepp@outlook.com::" providerId="AD" clId="Web-{B5589784-1838-DD06-5BCC-92BA526F9B7C}"/>
    <pc:docChg chg="addSld modSld">
      <pc:chgData name="kalepradeepp@outlook.com" userId="S::urn:spo:guest#kalepradeepp@outlook.com::" providerId="AD" clId="Web-{B5589784-1838-DD06-5BCC-92BA526F9B7C}" dt="2024-08-26T16:19:05.831" v="108" actId="14100"/>
      <pc:docMkLst>
        <pc:docMk/>
      </pc:docMkLst>
      <pc:sldChg chg="addSp delSp modSp add replId">
        <pc:chgData name="kalepradeepp@outlook.com" userId="S::urn:spo:guest#kalepradeepp@outlook.com::" providerId="AD" clId="Web-{B5589784-1838-DD06-5BCC-92BA526F9B7C}" dt="2024-08-26T16:15:52.840" v="25" actId="14100"/>
        <pc:sldMkLst>
          <pc:docMk/>
          <pc:sldMk cId="1022543289" sldId="773"/>
        </pc:sldMkLst>
        <pc:spChg chg="del mod">
          <ac:chgData name="kalepradeepp@outlook.com" userId="S::urn:spo:guest#kalepradeepp@outlook.com::" providerId="AD" clId="Web-{B5589784-1838-DD06-5BCC-92BA526F9B7C}" dt="2024-08-26T16:15:17.542" v="14"/>
          <ac:spMkLst>
            <pc:docMk/>
            <pc:sldMk cId="1022543289" sldId="773"/>
            <ac:spMk id="3" creationId="{AD7D509D-D252-8B44-BB3B-8EB5D1F30020}"/>
          </ac:spMkLst>
        </pc:spChg>
        <pc:spChg chg="del">
          <ac:chgData name="kalepradeepp@outlook.com" userId="S::urn:spo:guest#kalepradeepp@outlook.com::" providerId="AD" clId="Web-{B5589784-1838-DD06-5BCC-92BA526F9B7C}" dt="2024-08-26T16:15:17.510" v="13"/>
          <ac:spMkLst>
            <pc:docMk/>
            <pc:sldMk cId="1022543289" sldId="773"/>
            <ac:spMk id="5" creationId="{9D33F9B8-AF2C-EA72-2FA8-78780A51A07A}"/>
          </ac:spMkLst>
        </pc:spChg>
        <pc:spChg chg="add mod">
          <ac:chgData name="kalepradeepp@outlook.com" userId="S::urn:spo:guest#kalepradeepp@outlook.com::" providerId="AD" clId="Web-{B5589784-1838-DD06-5BCC-92BA526F9B7C}" dt="2024-08-26T16:15:34.152" v="17" actId="20577"/>
          <ac:spMkLst>
            <pc:docMk/>
            <pc:sldMk cId="1022543289" sldId="773"/>
            <ac:spMk id="7" creationId="{A5EC0868-F9FA-5AF6-3744-785834C14C28}"/>
          </ac:spMkLst>
        </pc:spChg>
        <pc:spChg chg="del">
          <ac:chgData name="kalepradeepp@outlook.com" userId="S::urn:spo:guest#kalepradeepp@outlook.com::" providerId="AD" clId="Web-{B5589784-1838-DD06-5BCC-92BA526F9B7C}" dt="2024-08-26T16:15:17.510" v="12"/>
          <ac:spMkLst>
            <pc:docMk/>
            <pc:sldMk cId="1022543289" sldId="773"/>
            <ac:spMk id="9" creationId="{98B36585-063A-DE53-16E2-2C5EC5B7C487}"/>
          </ac:spMkLst>
        </pc:spChg>
        <pc:spChg chg="del">
          <ac:chgData name="kalepradeepp@outlook.com" userId="S::urn:spo:guest#kalepradeepp@outlook.com::" providerId="AD" clId="Web-{B5589784-1838-DD06-5BCC-92BA526F9B7C}" dt="2024-08-26T16:15:17.495" v="11"/>
          <ac:spMkLst>
            <pc:docMk/>
            <pc:sldMk cId="1022543289" sldId="773"/>
            <ac:spMk id="10" creationId="{0B0D4007-611F-64B0-FBAD-68B0229A19D7}"/>
          </ac:spMkLst>
        </pc:spChg>
        <pc:spChg chg="del">
          <ac:chgData name="kalepradeepp@outlook.com" userId="S::urn:spo:guest#kalepradeepp@outlook.com::" providerId="AD" clId="Web-{B5589784-1838-DD06-5BCC-92BA526F9B7C}" dt="2024-08-26T16:15:17.495" v="8"/>
          <ac:spMkLst>
            <pc:docMk/>
            <pc:sldMk cId="1022543289" sldId="773"/>
            <ac:spMk id="20" creationId="{6DB06BE3-92FC-E060-A901-A7C9D239B544}"/>
          </ac:spMkLst>
        </pc:spChg>
        <pc:spChg chg="del">
          <ac:chgData name="kalepradeepp@outlook.com" userId="S::urn:spo:guest#kalepradeepp@outlook.com::" providerId="AD" clId="Web-{B5589784-1838-DD06-5BCC-92BA526F9B7C}" dt="2024-08-26T16:15:17.495" v="7"/>
          <ac:spMkLst>
            <pc:docMk/>
            <pc:sldMk cId="1022543289" sldId="773"/>
            <ac:spMk id="21" creationId="{75ABD56B-20F3-B8D2-68C9-24F9F29BBD86}"/>
          </ac:spMkLst>
        </pc:spChg>
        <pc:spChg chg="del">
          <ac:chgData name="kalepradeepp@outlook.com" userId="S::urn:spo:guest#kalepradeepp@outlook.com::" providerId="AD" clId="Web-{B5589784-1838-DD06-5BCC-92BA526F9B7C}" dt="2024-08-26T16:15:17.495" v="6"/>
          <ac:spMkLst>
            <pc:docMk/>
            <pc:sldMk cId="1022543289" sldId="773"/>
            <ac:spMk id="22" creationId="{56422D4B-2E53-EC33-C59C-EB199ADEA72C}"/>
          </ac:spMkLst>
        </pc:spChg>
        <pc:picChg chg="add mod">
          <ac:chgData name="kalepradeepp@outlook.com" userId="S::urn:spo:guest#kalepradeepp@outlook.com::" providerId="AD" clId="Web-{B5589784-1838-DD06-5BCC-92BA526F9B7C}" dt="2024-08-26T16:15:39.261" v="21" actId="1076"/>
          <ac:picMkLst>
            <pc:docMk/>
            <pc:sldMk cId="1022543289" sldId="773"/>
            <ac:picMk id="8" creationId="{042B98DE-2DFA-A291-CD0C-4FB99008F814}"/>
          </ac:picMkLst>
        </pc:picChg>
        <pc:picChg chg="add mod">
          <ac:chgData name="kalepradeepp@outlook.com" userId="S::urn:spo:guest#kalepradeepp@outlook.com::" providerId="AD" clId="Web-{B5589784-1838-DD06-5BCC-92BA526F9B7C}" dt="2024-08-26T16:15:52.840" v="25" actId="14100"/>
          <ac:picMkLst>
            <pc:docMk/>
            <pc:sldMk cId="1022543289" sldId="773"/>
            <ac:picMk id="11" creationId="{AAE6F4B2-4761-AA8A-4D1C-A6FFE4326C00}"/>
          </ac:picMkLst>
        </pc:picChg>
        <pc:cxnChg chg="del mod">
          <ac:chgData name="kalepradeepp@outlook.com" userId="S::urn:spo:guest#kalepradeepp@outlook.com::" providerId="AD" clId="Web-{B5589784-1838-DD06-5BCC-92BA526F9B7C}" dt="2024-08-26T16:15:17.495" v="10"/>
          <ac:cxnSpMkLst>
            <pc:docMk/>
            <pc:sldMk cId="1022543289" sldId="773"/>
            <ac:cxnSpMk id="14" creationId="{42190EF5-25D1-6D41-9D17-729090000F17}"/>
          </ac:cxnSpMkLst>
        </pc:cxnChg>
        <pc:cxnChg chg="del mod">
          <ac:chgData name="kalepradeepp@outlook.com" userId="S::urn:spo:guest#kalepradeepp@outlook.com::" providerId="AD" clId="Web-{B5589784-1838-DD06-5BCC-92BA526F9B7C}" dt="2024-08-26T16:15:17.495" v="9"/>
          <ac:cxnSpMkLst>
            <pc:docMk/>
            <pc:sldMk cId="1022543289" sldId="773"/>
            <ac:cxnSpMk id="17" creationId="{79DF81E0-E846-5E03-A474-C6CCDC9EC7C6}"/>
          </ac:cxnSpMkLst>
        </pc:cxnChg>
      </pc:sldChg>
      <pc:sldChg chg="addSp delSp modSp add replId">
        <pc:chgData name="kalepradeepp@outlook.com" userId="S::urn:spo:guest#kalepradeepp@outlook.com::" providerId="AD" clId="Web-{B5589784-1838-DD06-5BCC-92BA526F9B7C}" dt="2024-08-26T16:19:05.831" v="108" actId="14100"/>
        <pc:sldMkLst>
          <pc:docMk/>
          <pc:sldMk cId="4027312040" sldId="774"/>
        </pc:sldMkLst>
        <pc:spChg chg="mod">
          <ac:chgData name="kalepradeepp@outlook.com" userId="S::urn:spo:guest#kalepradeepp@outlook.com::" providerId="AD" clId="Web-{B5589784-1838-DD06-5BCC-92BA526F9B7C}" dt="2024-08-26T16:19:05.831" v="108" actId="14100"/>
          <ac:spMkLst>
            <pc:docMk/>
            <pc:sldMk cId="4027312040" sldId="774"/>
            <ac:spMk id="7" creationId="{A5EC0868-F9FA-5AF6-3744-785834C14C28}"/>
          </ac:spMkLst>
        </pc:spChg>
        <pc:picChg chg="add mod">
          <ac:chgData name="kalepradeepp@outlook.com" userId="S::urn:spo:guest#kalepradeepp@outlook.com::" providerId="AD" clId="Web-{B5589784-1838-DD06-5BCC-92BA526F9B7C}" dt="2024-08-26T16:19:01.737" v="107" actId="1076"/>
          <ac:picMkLst>
            <pc:docMk/>
            <pc:sldMk cId="4027312040" sldId="774"/>
            <ac:picMk id="5" creationId="{79B27581-54B6-A9C8-8B54-28EA60550488}"/>
          </ac:picMkLst>
        </pc:picChg>
        <pc:picChg chg="del">
          <ac:chgData name="kalepradeepp@outlook.com" userId="S::urn:spo:guest#kalepradeepp@outlook.com::" providerId="AD" clId="Web-{B5589784-1838-DD06-5BCC-92BA526F9B7C}" dt="2024-08-26T16:16:16.919" v="27"/>
          <ac:picMkLst>
            <pc:docMk/>
            <pc:sldMk cId="4027312040" sldId="774"/>
            <ac:picMk id="8" creationId="{042B98DE-2DFA-A291-CD0C-4FB99008F814}"/>
          </ac:picMkLst>
        </pc:picChg>
        <pc:picChg chg="del">
          <ac:chgData name="kalepradeepp@outlook.com" userId="S::urn:spo:guest#kalepradeepp@outlook.com::" providerId="AD" clId="Web-{B5589784-1838-DD06-5BCC-92BA526F9B7C}" dt="2024-08-26T16:16:17.669" v="28"/>
          <ac:picMkLst>
            <pc:docMk/>
            <pc:sldMk cId="4027312040" sldId="774"/>
            <ac:picMk id="11" creationId="{AAE6F4B2-4761-AA8A-4D1C-A6FFE4326C00}"/>
          </ac:picMkLst>
        </pc:picChg>
      </pc:sldChg>
    </pc:docChg>
  </pc:docChgLst>
  <pc:docChgLst>
    <pc:chgData name="Mudit Mittal" userId="d637d6ac-18a1-43da-8304-404a484cd065" providerId="ADAL" clId="{3966ABF4-CE9B-4F94-9FD1-25E4542F6B60}"/>
    <pc:docChg chg="undo custSel addSld modSld modMainMaster modSection">
      <pc:chgData name="Mudit Mittal" userId="d637d6ac-18a1-43da-8304-404a484cd065" providerId="ADAL" clId="{3966ABF4-CE9B-4F94-9FD1-25E4542F6B60}" dt="2024-10-15T04:32:38.177" v="523" actId="20577"/>
      <pc:docMkLst>
        <pc:docMk/>
      </pc:docMkLst>
      <pc:sldChg chg="addSp delSp modSp mod delAnim">
        <pc:chgData name="Mudit Mittal" userId="d637d6ac-18a1-43da-8304-404a484cd065" providerId="ADAL" clId="{3966ABF4-CE9B-4F94-9FD1-25E4542F6B60}" dt="2024-10-14T02:42:12.243" v="30" actId="11529"/>
        <pc:sldMkLst>
          <pc:docMk/>
          <pc:sldMk cId="3774241996" sldId="544"/>
        </pc:sldMkLst>
        <pc:spChg chg="add">
          <ac:chgData name="Mudit Mittal" userId="d637d6ac-18a1-43da-8304-404a484cd065" providerId="ADAL" clId="{3966ABF4-CE9B-4F94-9FD1-25E4542F6B60}" dt="2024-10-14T02:41:21.481" v="22"/>
          <ac:spMkLst>
            <pc:docMk/>
            <pc:sldMk cId="3774241996" sldId="544"/>
            <ac:spMk id="5" creationId="{D318D596-08E8-9314-36EA-2DAFABC8D548}"/>
          </ac:spMkLst>
        </pc:spChg>
        <pc:spChg chg="add mod">
          <ac:chgData name="Mudit Mittal" userId="d637d6ac-18a1-43da-8304-404a484cd065" providerId="ADAL" clId="{3966ABF4-CE9B-4F94-9FD1-25E4542F6B60}" dt="2024-10-14T02:42:12.243" v="30" actId="11529"/>
          <ac:spMkLst>
            <pc:docMk/>
            <pc:sldMk cId="3774241996" sldId="544"/>
            <ac:spMk id="6" creationId="{FF291216-F6A5-DF81-2CF9-B7D11BF61E56}"/>
          </ac:spMkLst>
        </pc:spChg>
        <pc:picChg chg="del">
          <ac:chgData name="Mudit Mittal" userId="d637d6ac-18a1-43da-8304-404a484cd065" providerId="ADAL" clId="{3966ABF4-CE9B-4F94-9FD1-25E4542F6B60}" dt="2024-10-14T02:38:46.112" v="16" actId="478"/>
          <ac:picMkLst>
            <pc:docMk/>
            <pc:sldMk cId="3774241996" sldId="544"/>
            <ac:picMk id="8" creationId="{A5160052-D821-924F-B04B-8380EC4BFC37}"/>
          </ac:picMkLst>
        </pc:picChg>
        <pc:picChg chg="del mod">
          <ac:chgData name="Mudit Mittal" userId="d637d6ac-18a1-43da-8304-404a484cd065" providerId="ADAL" clId="{3966ABF4-CE9B-4F94-9FD1-25E4542F6B60}" dt="2024-10-14T02:41:19.889" v="21" actId="478"/>
          <ac:picMkLst>
            <pc:docMk/>
            <pc:sldMk cId="3774241996" sldId="544"/>
            <ac:picMk id="10" creationId="{71AD2A7B-942D-B88D-9717-058907BDB5AB}"/>
          </ac:picMkLst>
        </pc:picChg>
        <pc:picChg chg="add mod">
          <ac:chgData name="Mudit Mittal" userId="d637d6ac-18a1-43da-8304-404a484cd065" providerId="ADAL" clId="{3966ABF4-CE9B-4F94-9FD1-25E4542F6B60}" dt="2024-10-14T02:39:22.858" v="20" actId="1076"/>
          <ac:picMkLst>
            <pc:docMk/>
            <pc:sldMk cId="3774241996" sldId="544"/>
            <ac:picMk id="1026" creationId="{EB76661A-D748-CC7B-8DA1-DABDE46E6D90}"/>
          </ac:picMkLst>
        </pc:picChg>
        <pc:picChg chg="add mod">
          <ac:chgData name="Mudit Mittal" userId="d637d6ac-18a1-43da-8304-404a484cd065" providerId="ADAL" clId="{3966ABF4-CE9B-4F94-9FD1-25E4542F6B60}" dt="2024-10-14T02:42:02.861" v="29" actId="1076"/>
          <ac:picMkLst>
            <pc:docMk/>
            <pc:sldMk cId="3774241996" sldId="544"/>
            <ac:picMk id="1030" creationId="{54AA3B6A-159F-5D80-3B96-4DC7EB18B1A9}"/>
          </ac:picMkLst>
        </pc:picChg>
      </pc:sldChg>
      <pc:sldChg chg="modSp mod">
        <pc:chgData name="Mudit Mittal" userId="d637d6ac-18a1-43da-8304-404a484cd065" providerId="ADAL" clId="{3966ABF4-CE9B-4F94-9FD1-25E4542F6B60}" dt="2024-10-14T02:37:42.795" v="15" actId="403"/>
        <pc:sldMkLst>
          <pc:docMk/>
          <pc:sldMk cId="686231396" sldId="771"/>
        </pc:sldMkLst>
        <pc:spChg chg="mod">
          <ac:chgData name="Mudit Mittal" userId="d637d6ac-18a1-43da-8304-404a484cd065" providerId="ADAL" clId="{3966ABF4-CE9B-4F94-9FD1-25E4542F6B60}" dt="2024-10-14T02:36:42.720" v="1" actId="14100"/>
          <ac:spMkLst>
            <pc:docMk/>
            <pc:sldMk cId="686231396" sldId="771"/>
            <ac:spMk id="10" creationId="{7B1F5E63-405D-ECE5-3253-0C7396E09B3E}"/>
          </ac:spMkLst>
        </pc:spChg>
        <pc:graphicFrameChg chg="modGraphic">
          <ac:chgData name="Mudit Mittal" userId="d637d6ac-18a1-43da-8304-404a484cd065" providerId="ADAL" clId="{3966ABF4-CE9B-4F94-9FD1-25E4542F6B60}" dt="2024-10-14T02:37:42.795" v="15" actId="403"/>
          <ac:graphicFrameMkLst>
            <pc:docMk/>
            <pc:sldMk cId="686231396" sldId="771"/>
            <ac:graphicFrameMk id="6" creationId="{63D90EB0-2953-7B97-7613-08BC71620AF2}"/>
          </ac:graphicFrameMkLst>
        </pc:graphicFrameChg>
        <pc:graphicFrameChg chg="mod modGraphic">
          <ac:chgData name="Mudit Mittal" userId="d637d6ac-18a1-43da-8304-404a484cd065" providerId="ADAL" clId="{3966ABF4-CE9B-4F94-9FD1-25E4542F6B60}" dt="2024-10-14T02:37:34.676" v="12"/>
          <ac:graphicFrameMkLst>
            <pc:docMk/>
            <pc:sldMk cId="686231396" sldId="771"/>
            <ac:graphicFrameMk id="9" creationId="{DD1F74ED-D980-22E7-6DF4-CB2D565CDE14}"/>
          </ac:graphicFrameMkLst>
        </pc:graphicFrameChg>
      </pc:sldChg>
      <pc:sldChg chg="addSp modSp mod">
        <pc:chgData name="Mudit Mittal" userId="d637d6ac-18a1-43da-8304-404a484cd065" providerId="ADAL" clId="{3966ABF4-CE9B-4F94-9FD1-25E4542F6B60}" dt="2024-10-15T04:32:38.177" v="523" actId="20577"/>
        <pc:sldMkLst>
          <pc:docMk/>
          <pc:sldMk cId="1783260144" sldId="798"/>
        </pc:sldMkLst>
        <pc:spChg chg="add mod">
          <ac:chgData name="Mudit Mittal" userId="d637d6ac-18a1-43da-8304-404a484cd065" providerId="ADAL" clId="{3966ABF4-CE9B-4F94-9FD1-25E4542F6B60}" dt="2024-10-15T04:29:14.165" v="442" actId="1076"/>
          <ac:spMkLst>
            <pc:docMk/>
            <pc:sldMk cId="1783260144" sldId="798"/>
            <ac:spMk id="4" creationId="{4AFFFBEA-AE66-1FB0-86B9-BC458A918D10}"/>
          </ac:spMkLst>
        </pc:spChg>
        <pc:spChg chg="add mod">
          <ac:chgData name="Mudit Mittal" userId="d637d6ac-18a1-43da-8304-404a484cd065" providerId="ADAL" clId="{3966ABF4-CE9B-4F94-9FD1-25E4542F6B60}" dt="2024-10-15T04:28:41.855" v="438" actId="20577"/>
          <ac:spMkLst>
            <pc:docMk/>
            <pc:sldMk cId="1783260144" sldId="798"/>
            <ac:spMk id="5" creationId="{4EFEBA30-52F5-7095-ED93-638B5D328F08}"/>
          </ac:spMkLst>
        </pc:spChg>
        <pc:spChg chg="add mod">
          <ac:chgData name="Mudit Mittal" userId="d637d6ac-18a1-43da-8304-404a484cd065" providerId="ADAL" clId="{3966ABF4-CE9B-4F94-9FD1-25E4542F6B60}" dt="2024-10-15T04:29:39.364" v="488" actId="1076"/>
          <ac:spMkLst>
            <pc:docMk/>
            <pc:sldMk cId="1783260144" sldId="798"/>
            <ac:spMk id="8" creationId="{8CED6A39-2D6D-14E3-C623-10B74245D35B}"/>
          </ac:spMkLst>
        </pc:spChg>
        <pc:spChg chg="add mod">
          <ac:chgData name="Mudit Mittal" userId="d637d6ac-18a1-43da-8304-404a484cd065" providerId="ADAL" clId="{3966ABF4-CE9B-4F94-9FD1-25E4542F6B60}" dt="2024-10-15T04:31:44.601" v="500" actId="20577"/>
          <ac:spMkLst>
            <pc:docMk/>
            <pc:sldMk cId="1783260144" sldId="798"/>
            <ac:spMk id="13" creationId="{9BFD4371-0132-C8DE-4587-D6B4AE46A777}"/>
          </ac:spMkLst>
        </pc:spChg>
        <pc:spChg chg="add mod">
          <ac:chgData name="Mudit Mittal" userId="d637d6ac-18a1-43da-8304-404a484cd065" providerId="ADAL" clId="{3966ABF4-CE9B-4F94-9FD1-25E4542F6B60}" dt="2024-10-15T04:31:59.089" v="510" actId="14100"/>
          <ac:spMkLst>
            <pc:docMk/>
            <pc:sldMk cId="1783260144" sldId="798"/>
            <ac:spMk id="14" creationId="{4347CEE9-7101-25C5-AE92-C495832CA3C4}"/>
          </ac:spMkLst>
        </pc:spChg>
        <pc:spChg chg="add mod">
          <ac:chgData name="Mudit Mittal" userId="d637d6ac-18a1-43da-8304-404a484cd065" providerId="ADAL" clId="{3966ABF4-CE9B-4F94-9FD1-25E4542F6B60}" dt="2024-10-15T04:32:38.177" v="523" actId="20577"/>
          <ac:spMkLst>
            <pc:docMk/>
            <pc:sldMk cId="1783260144" sldId="798"/>
            <ac:spMk id="20" creationId="{70019A7C-B2BD-1406-3EAF-815FB6965A63}"/>
          </ac:spMkLst>
        </pc:spChg>
        <pc:picChg chg="mod">
          <ac:chgData name="Mudit Mittal" userId="d637d6ac-18a1-43da-8304-404a484cd065" providerId="ADAL" clId="{3966ABF4-CE9B-4F94-9FD1-25E4542F6B60}" dt="2024-10-15T04:29:36.552" v="487" actId="1076"/>
          <ac:picMkLst>
            <pc:docMk/>
            <pc:sldMk cId="1783260144" sldId="798"/>
            <ac:picMk id="157" creationId="{00000000-0000-0000-0000-000000000000}"/>
          </ac:picMkLst>
        </pc:picChg>
        <pc:cxnChg chg="add">
          <ac:chgData name="Mudit Mittal" userId="d637d6ac-18a1-43da-8304-404a484cd065" providerId="ADAL" clId="{3966ABF4-CE9B-4F94-9FD1-25E4542F6B60}" dt="2024-10-15T04:26:56.505" v="389" actId="11529"/>
          <ac:cxnSpMkLst>
            <pc:docMk/>
            <pc:sldMk cId="1783260144" sldId="798"/>
            <ac:cxnSpMk id="3" creationId="{A07FAB00-31E8-636C-A373-0C37EB27F6A2}"/>
          </ac:cxnSpMkLst>
        </pc:cxnChg>
        <pc:cxnChg chg="add mod">
          <ac:chgData name="Mudit Mittal" userId="d637d6ac-18a1-43da-8304-404a484cd065" providerId="ADAL" clId="{3966ABF4-CE9B-4F94-9FD1-25E4542F6B60}" dt="2024-10-15T04:28:57.788" v="441" actId="14100"/>
          <ac:cxnSpMkLst>
            <pc:docMk/>
            <pc:sldMk cId="1783260144" sldId="798"/>
            <ac:cxnSpMk id="6" creationId="{71CC9BD8-B736-4E05-4160-91502165F9B1}"/>
          </ac:cxnSpMkLst>
        </pc:cxnChg>
        <pc:cxnChg chg="add mod">
          <ac:chgData name="Mudit Mittal" userId="d637d6ac-18a1-43da-8304-404a484cd065" providerId="ADAL" clId="{3966ABF4-CE9B-4F94-9FD1-25E4542F6B60}" dt="2024-10-15T04:29:46.001" v="491" actId="14100"/>
          <ac:cxnSpMkLst>
            <pc:docMk/>
            <pc:sldMk cId="1783260144" sldId="798"/>
            <ac:cxnSpMk id="9" creationId="{C2FD57BF-389F-A33D-07AE-C2EC908D22B2}"/>
          </ac:cxnSpMkLst>
        </pc:cxnChg>
        <pc:cxnChg chg="add mod">
          <ac:chgData name="Mudit Mittal" userId="d637d6ac-18a1-43da-8304-404a484cd065" providerId="ADAL" clId="{3966ABF4-CE9B-4F94-9FD1-25E4542F6B60}" dt="2024-10-15T04:31:36.818" v="493" actId="1076"/>
          <ac:cxnSpMkLst>
            <pc:docMk/>
            <pc:sldMk cId="1783260144" sldId="798"/>
            <ac:cxnSpMk id="12" creationId="{1B956CDA-AFC1-1E37-CDA4-04C389EA4117}"/>
          </ac:cxnSpMkLst>
        </pc:cxnChg>
        <pc:cxnChg chg="add mod">
          <ac:chgData name="Mudit Mittal" userId="d637d6ac-18a1-43da-8304-404a484cd065" providerId="ADAL" clId="{3966ABF4-CE9B-4F94-9FD1-25E4542F6B60}" dt="2024-10-15T04:32:26.788" v="516" actId="14100"/>
          <ac:cxnSpMkLst>
            <pc:docMk/>
            <pc:sldMk cId="1783260144" sldId="798"/>
            <ac:cxnSpMk id="15" creationId="{2A3025C2-23B9-9FC1-A09F-BA604E83B7C8}"/>
          </ac:cxnSpMkLst>
        </pc:cxnChg>
      </pc:sldChg>
      <pc:sldChg chg="modSp mod">
        <pc:chgData name="Mudit Mittal" userId="d637d6ac-18a1-43da-8304-404a484cd065" providerId="ADAL" clId="{3966ABF4-CE9B-4F94-9FD1-25E4542F6B60}" dt="2024-10-14T09:35:33.363" v="221" actId="5793"/>
        <pc:sldMkLst>
          <pc:docMk/>
          <pc:sldMk cId="3943796985" sldId="818"/>
        </pc:sldMkLst>
        <pc:graphicFrameChg chg="modGraphic">
          <ac:chgData name="Mudit Mittal" userId="d637d6ac-18a1-43da-8304-404a484cd065" providerId="ADAL" clId="{3966ABF4-CE9B-4F94-9FD1-25E4542F6B60}" dt="2024-10-14T09:35:33.363" v="221" actId="5793"/>
          <ac:graphicFrameMkLst>
            <pc:docMk/>
            <pc:sldMk cId="3943796985" sldId="818"/>
            <ac:graphicFrameMk id="9" creationId="{6CBA2513-5150-9843-8C9A-EEA2F006BE70}"/>
          </ac:graphicFrameMkLst>
        </pc:graphicFrameChg>
      </pc:sldChg>
      <pc:sldChg chg="modSp add mod">
        <pc:chgData name="Mudit Mittal" userId="d637d6ac-18a1-43da-8304-404a484cd065" providerId="ADAL" clId="{3966ABF4-CE9B-4F94-9FD1-25E4542F6B60}" dt="2024-10-14T09:40:35.510" v="387" actId="20577"/>
        <pc:sldMkLst>
          <pc:docMk/>
          <pc:sldMk cId="3259958554" sldId="825"/>
        </pc:sldMkLst>
        <pc:graphicFrameChg chg="modGraphic">
          <ac:chgData name="Mudit Mittal" userId="d637d6ac-18a1-43da-8304-404a484cd065" providerId="ADAL" clId="{3966ABF4-CE9B-4F94-9FD1-25E4542F6B60}" dt="2024-10-14T09:40:35.510" v="387" actId="20577"/>
          <ac:graphicFrameMkLst>
            <pc:docMk/>
            <pc:sldMk cId="3259958554" sldId="825"/>
            <ac:graphicFrameMk id="9" creationId="{6CBA2513-5150-9843-8C9A-EEA2F006BE70}"/>
          </ac:graphicFrameMkLst>
        </pc:graphicFrameChg>
      </pc:sldChg>
      <pc:sldChg chg="add">
        <pc:chgData name="Mudit Mittal" userId="d637d6ac-18a1-43da-8304-404a484cd065" providerId="ADAL" clId="{3966ABF4-CE9B-4F94-9FD1-25E4542F6B60}" dt="2024-10-15T04:25:41.997" v="388" actId="2890"/>
        <pc:sldMkLst>
          <pc:docMk/>
          <pc:sldMk cId="1586216685" sldId="826"/>
        </pc:sldMkLst>
      </pc:sldChg>
      <pc:sldMasterChg chg="modSp mod">
        <pc:chgData name="Mudit Mittal" userId="d637d6ac-18a1-43da-8304-404a484cd065" providerId="ADAL" clId="{3966ABF4-CE9B-4F94-9FD1-25E4542F6B60}" dt="2024-10-13T22:00:40.111" v="0"/>
        <pc:sldMasterMkLst>
          <pc:docMk/>
          <pc:sldMasterMk cId="1761968020" sldId="2147483677"/>
        </pc:sldMasterMkLst>
        <pc:spChg chg="mod">
          <ac:chgData name="Mudit Mittal" userId="d637d6ac-18a1-43da-8304-404a484cd065" providerId="ADAL" clId="{3966ABF4-CE9B-4F94-9FD1-25E4542F6B60}" dt="2024-10-13T22:00:40.111" v="0"/>
          <ac:spMkLst>
            <pc:docMk/>
            <pc:sldMasterMk cId="1761968020" sldId="2147483677"/>
            <ac:spMk id="10" creationId="{00000000-0000-0000-0000-000000000000}"/>
          </ac:spMkLst>
        </pc:spChg>
      </pc:sldMasterChg>
    </pc:docChg>
  </pc:docChgLst>
  <pc:docChgLst>
    <pc:chgData name="Mudit Mittal" userId="d637d6ac-18a1-43da-8304-404a484cd065" providerId="ADAL" clId="{67845053-687A-43FE-B941-6B002B8A192A}"/>
    <pc:docChg chg="undo custSel addSld delSld modSld">
      <pc:chgData name="Mudit Mittal" userId="d637d6ac-18a1-43da-8304-404a484cd065" providerId="ADAL" clId="{67845053-687A-43FE-B941-6B002B8A192A}" dt="2024-09-01T13:31:56.372" v="1320" actId="404"/>
      <pc:docMkLst>
        <pc:docMk/>
      </pc:docMkLst>
      <pc:sldChg chg="addSp delSp modSp mod modClrScheme chgLayout">
        <pc:chgData name="Mudit Mittal" userId="d637d6ac-18a1-43da-8304-404a484cd065" providerId="ADAL" clId="{67845053-687A-43FE-B941-6B002B8A192A}" dt="2024-09-01T13:21:05.618" v="917" actId="114"/>
        <pc:sldMkLst>
          <pc:docMk/>
          <pc:sldMk cId="34941607" sldId="339"/>
        </pc:sldMkLst>
        <pc:spChg chg="mod">
          <ac:chgData name="Mudit Mittal" userId="d637d6ac-18a1-43da-8304-404a484cd065" providerId="ADAL" clId="{67845053-687A-43FE-B941-6B002B8A192A}" dt="2024-09-01T13:20:59.722" v="916" actId="26606"/>
          <ac:spMkLst>
            <pc:docMk/>
            <pc:sldMk cId="34941607" sldId="339"/>
            <ac:spMk id="2" creationId="{E004E9E4-7D16-4D48-A633-549AFB65044F}"/>
          </ac:spMkLst>
        </pc:spChg>
        <pc:spChg chg="add del mod">
          <ac:chgData name="Mudit Mittal" userId="d637d6ac-18a1-43da-8304-404a484cd065" providerId="ADAL" clId="{67845053-687A-43FE-B941-6B002B8A192A}" dt="2024-09-01T13:21:05.618" v="917" actId="114"/>
          <ac:spMkLst>
            <pc:docMk/>
            <pc:sldMk cId="34941607" sldId="339"/>
            <ac:spMk id="3" creationId="{47C1E6A1-0E5A-4841-AA0B-97DA2A64A656}"/>
          </ac:spMkLst>
        </pc:spChg>
        <pc:spChg chg="mod modVis">
          <ac:chgData name="Mudit Mittal" userId="d637d6ac-18a1-43da-8304-404a484cd065" providerId="ADAL" clId="{67845053-687A-43FE-B941-6B002B8A192A}" dt="2024-09-01T13:20:59.722" v="916" actId="26606"/>
          <ac:spMkLst>
            <pc:docMk/>
            <pc:sldMk cId="34941607" sldId="339"/>
            <ac:spMk id="4" creationId="{93B4168A-A70A-6648-9396-9297F3D32285}"/>
          </ac:spMkLst>
        </pc:spChg>
        <pc:spChg chg="add del mod">
          <ac:chgData name="Mudit Mittal" userId="d637d6ac-18a1-43da-8304-404a484cd065" providerId="ADAL" clId="{67845053-687A-43FE-B941-6B002B8A192A}" dt="2024-09-01T13:20:59.722" v="916" actId="26606"/>
          <ac:spMkLst>
            <pc:docMk/>
            <pc:sldMk cId="34941607" sldId="339"/>
            <ac:spMk id="8" creationId="{47C1E6A1-0E5A-4841-AA0B-97DA2A64A656}"/>
          </ac:spMkLst>
        </pc:spChg>
        <pc:graphicFrameChg chg="add del">
          <ac:chgData name="Mudit Mittal" userId="d637d6ac-18a1-43da-8304-404a484cd065" providerId="ADAL" clId="{67845053-687A-43FE-B941-6B002B8A192A}" dt="2024-09-01T13:20:55.522" v="914" actId="26606"/>
          <ac:graphicFrameMkLst>
            <pc:docMk/>
            <pc:sldMk cId="34941607" sldId="339"/>
            <ac:graphicFrameMk id="6" creationId="{83DBC532-B9C8-C7E6-EA07-BAF824DEA66A}"/>
          </ac:graphicFrameMkLst>
        </pc:graphicFrameChg>
      </pc:sldChg>
      <pc:sldChg chg="modSp mod">
        <pc:chgData name="Mudit Mittal" userId="d637d6ac-18a1-43da-8304-404a484cd065" providerId="ADAL" clId="{67845053-687A-43FE-B941-6B002B8A192A}" dt="2024-09-01T12:03:51.990" v="286" actId="6549"/>
        <pc:sldMkLst>
          <pc:docMk/>
          <pc:sldMk cId="556786585" sldId="660"/>
        </pc:sldMkLst>
        <pc:graphicFrameChg chg="modGraphic">
          <ac:chgData name="Mudit Mittal" userId="d637d6ac-18a1-43da-8304-404a484cd065" providerId="ADAL" clId="{67845053-687A-43FE-B941-6B002B8A192A}" dt="2024-09-01T12:03:51.990" v="286" actId="6549"/>
          <ac:graphicFrameMkLst>
            <pc:docMk/>
            <pc:sldMk cId="556786585" sldId="660"/>
            <ac:graphicFrameMk id="9" creationId="{6CBA2513-5150-9843-8C9A-EEA2F006BE70}"/>
          </ac:graphicFrameMkLst>
        </pc:graphicFrameChg>
      </pc:sldChg>
      <pc:sldChg chg="addSp delSp modSp mod modAnim">
        <pc:chgData name="Mudit Mittal" userId="d637d6ac-18a1-43da-8304-404a484cd065" providerId="ADAL" clId="{67845053-687A-43FE-B941-6B002B8A192A}" dt="2024-09-01T11:57:34.171" v="135"/>
        <pc:sldMkLst>
          <pc:docMk/>
          <pc:sldMk cId="3528131338" sldId="722"/>
        </pc:sldMkLst>
        <pc:spChg chg="add del mod">
          <ac:chgData name="Mudit Mittal" userId="d637d6ac-18a1-43da-8304-404a484cd065" providerId="ADAL" clId="{67845053-687A-43FE-B941-6B002B8A192A}" dt="2024-09-01T11:54:28.703" v="39" actId="22"/>
          <ac:spMkLst>
            <pc:docMk/>
            <pc:sldMk cId="3528131338" sldId="722"/>
            <ac:spMk id="5" creationId="{1AA19F64-290D-2816-A666-DF449201C73B}"/>
          </ac:spMkLst>
        </pc:spChg>
        <pc:spChg chg="del mod">
          <ac:chgData name="Mudit Mittal" userId="d637d6ac-18a1-43da-8304-404a484cd065" providerId="ADAL" clId="{67845053-687A-43FE-B941-6B002B8A192A}" dt="2024-09-01T11:56:50.969" v="131" actId="478"/>
          <ac:spMkLst>
            <pc:docMk/>
            <pc:sldMk cId="3528131338" sldId="722"/>
            <ac:spMk id="37890" creationId="{76973D16-132E-7D4B-B932-A4FFDE2039A0}"/>
          </ac:spMkLst>
        </pc:spChg>
        <pc:graphicFrameChg chg="add mod modGraphic">
          <ac:chgData name="Mudit Mittal" userId="d637d6ac-18a1-43da-8304-404a484cd065" providerId="ADAL" clId="{67845053-687A-43FE-B941-6B002B8A192A}" dt="2024-09-01T11:57:04.441" v="132" actId="12100"/>
          <ac:graphicFrameMkLst>
            <pc:docMk/>
            <pc:sldMk cId="3528131338" sldId="722"/>
            <ac:graphicFrameMk id="6" creationId="{F30ADB32-A222-9761-BD14-85792ECAC8CF}"/>
          </ac:graphicFrameMkLst>
        </pc:graphicFrameChg>
      </pc:sldChg>
      <pc:sldChg chg="addSp delSp modSp mod">
        <pc:chgData name="Mudit Mittal" userId="d637d6ac-18a1-43da-8304-404a484cd065" providerId="ADAL" clId="{67845053-687A-43FE-B941-6B002B8A192A}" dt="2024-09-01T12:02:40.874" v="278" actId="12100"/>
        <pc:sldMkLst>
          <pc:docMk/>
          <pc:sldMk cId="686231396" sldId="771"/>
        </pc:sldMkLst>
        <pc:spChg chg="mod">
          <ac:chgData name="Mudit Mittal" userId="d637d6ac-18a1-43da-8304-404a484cd065" providerId="ADAL" clId="{67845053-687A-43FE-B941-6B002B8A192A}" dt="2024-09-01T11:52:22.291" v="23" actId="26606"/>
          <ac:spMkLst>
            <pc:docMk/>
            <pc:sldMk cId="686231396" sldId="771"/>
            <ac:spMk id="2" creationId="{65B9712B-D548-849E-6C33-F5AD1D30F81E}"/>
          </ac:spMkLst>
        </pc:spChg>
        <pc:spChg chg="del mod">
          <ac:chgData name="Mudit Mittal" userId="d637d6ac-18a1-43da-8304-404a484cd065" providerId="ADAL" clId="{67845053-687A-43FE-B941-6B002B8A192A}" dt="2024-09-01T11:59:30.479" v="228" actId="478"/>
          <ac:spMkLst>
            <pc:docMk/>
            <pc:sldMk cId="686231396" sldId="771"/>
            <ac:spMk id="3" creationId="{A97ED33C-358D-00AF-4466-1C360EF5904D}"/>
          </ac:spMkLst>
        </pc:spChg>
        <pc:spChg chg="add del mod">
          <ac:chgData name="Mudit Mittal" userId="d637d6ac-18a1-43da-8304-404a484cd065" providerId="ADAL" clId="{67845053-687A-43FE-B941-6B002B8A192A}" dt="2024-09-01T12:00:23.875" v="253" actId="478"/>
          <ac:spMkLst>
            <pc:docMk/>
            <pc:sldMk cId="686231396" sldId="771"/>
            <ac:spMk id="5" creationId="{02187B37-2E0F-B4DE-F57A-AEC1FA80DF22}"/>
          </ac:spMkLst>
        </pc:spChg>
        <pc:spChg chg="add del mod">
          <ac:chgData name="Mudit Mittal" userId="d637d6ac-18a1-43da-8304-404a484cd065" providerId="ADAL" clId="{67845053-687A-43FE-B941-6B002B8A192A}" dt="2024-09-01T11:59:34.284" v="229" actId="478"/>
          <ac:spMkLst>
            <pc:docMk/>
            <pc:sldMk cId="686231396" sldId="771"/>
            <ac:spMk id="8" creationId="{FC8DD0D7-F6CB-8D33-F5FB-E5D3D4D38B07}"/>
          </ac:spMkLst>
        </pc:spChg>
        <pc:spChg chg="add mod">
          <ac:chgData name="Mudit Mittal" userId="d637d6ac-18a1-43da-8304-404a484cd065" providerId="ADAL" clId="{67845053-687A-43FE-B941-6B002B8A192A}" dt="2024-09-01T12:02:29.823" v="276" actId="13822"/>
          <ac:spMkLst>
            <pc:docMk/>
            <pc:sldMk cId="686231396" sldId="771"/>
            <ac:spMk id="10" creationId="{7B1F5E63-405D-ECE5-3253-0C7396E09B3E}"/>
          </ac:spMkLst>
        </pc:spChg>
        <pc:graphicFrameChg chg="add mod modGraphic">
          <ac:chgData name="Mudit Mittal" userId="d637d6ac-18a1-43da-8304-404a484cd065" providerId="ADAL" clId="{67845053-687A-43FE-B941-6B002B8A192A}" dt="2024-09-01T12:02:40.874" v="278" actId="12100"/>
          <ac:graphicFrameMkLst>
            <pc:docMk/>
            <pc:sldMk cId="686231396" sldId="771"/>
            <ac:graphicFrameMk id="6" creationId="{63D90EB0-2953-7B97-7613-08BC71620AF2}"/>
          </ac:graphicFrameMkLst>
        </pc:graphicFrameChg>
        <pc:graphicFrameChg chg="add mod">
          <ac:chgData name="Mudit Mittal" userId="d637d6ac-18a1-43da-8304-404a484cd065" providerId="ADAL" clId="{67845053-687A-43FE-B941-6B002B8A192A}" dt="2024-09-01T12:02:36.421" v="277" actId="12100"/>
          <ac:graphicFrameMkLst>
            <pc:docMk/>
            <pc:sldMk cId="686231396" sldId="771"/>
            <ac:graphicFrameMk id="9" creationId="{DD1F74ED-D980-22E7-6DF4-CB2D565CDE14}"/>
          </ac:graphicFrameMkLst>
        </pc:graphicFrameChg>
      </pc:sldChg>
      <pc:sldChg chg="modSp mod">
        <pc:chgData name="Mudit Mittal" userId="d637d6ac-18a1-43da-8304-404a484cd065" providerId="ADAL" clId="{67845053-687A-43FE-B941-6B002B8A192A}" dt="2024-09-01T12:03:58.852" v="287" actId="6549"/>
        <pc:sldMkLst>
          <pc:docMk/>
          <pc:sldMk cId="314057820" sldId="787"/>
        </pc:sldMkLst>
        <pc:graphicFrameChg chg="modGraphic">
          <ac:chgData name="Mudit Mittal" userId="d637d6ac-18a1-43da-8304-404a484cd065" providerId="ADAL" clId="{67845053-687A-43FE-B941-6B002B8A192A}" dt="2024-09-01T12:03:58.852" v="287" actId="6549"/>
          <ac:graphicFrameMkLst>
            <pc:docMk/>
            <pc:sldMk cId="314057820" sldId="787"/>
            <ac:graphicFrameMk id="9" creationId="{6CBA2513-5150-9843-8C9A-EEA2F006BE70}"/>
          </ac:graphicFrameMkLst>
        </pc:graphicFrameChg>
      </pc:sldChg>
      <pc:sldChg chg="modSp mod">
        <pc:chgData name="Mudit Mittal" userId="d637d6ac-18a1-43da-8304-404a484cd065" providerId="ADAL" clId="{67845053-687A-43FE-B941-6B002B8A192A}" dt="2024-09-01T12:03:31.497" v="284" actId="12"/>
        <pc:sldMkLst>
          <pc:docMk/>
          <pc:sldMk cId="2549249850" sldId="790"/>
        </pc:sldMkLst>
        <pc:spChg chg="mod">
          <ac:chgData name="Mudit Mittal" userId="d637d6ac-18a1-43da-8304-404a484cd065" providerId="ADAL" clId="{67845053-687A-43FE-B941-6B002B8A192A}" dt="2024-09-01T12:03:31.497" v="284" actId="12"/>
          <ac:spMkLst>
            <pc:docMk/>
            <pc:sldMk cId="2549249850" sldId="790"/>
            <ac:spMk id="3" creationId="{DF0F1671-1B0E-784B-ABE1-789781CBD521}"/>
          </ac:spMkLst>
        </pc:spChg>
        <pc:spChg chg="mod">
          <ac:chgData name="Mudit Mittal" userId="d637d6ac-18a1-43da-8304-404a484cd065" providerId="ADAL" clId="{67845053-687A-43FE-B941-6B002B8A192A}" dt="2024-09-01T12:03:26.713" v="283" actId="12"/>
          <ac:spMkLst>
            <pc:docMk/>
            <pc:sldMk cId="2549249850" sldId="790"/>
            <ac:spMk id="6" creationId="{91CCA497-0771-B9EA-6D09-2892668BC640}"/>
          </ac:spMkLst>
        </pc:spChg>
      </pc:sldChg>
      <pc:sldChg chg="modSp mod">
        <pc:chgData name="Mudit Mittal" userId="d637d6ac-18a1-43da-8304-404a484cd065" providerId="ADAL" clId="{67845053-687A-43FE-B941-6B002B8A192A}" dt="2024-09-01T12:02:59.194" v="280" actId="12"/>
        <pc:sldMkLst>
          <pc:docMk/>
          <pc:sldMk cId="3488888571" sldId="792"/>
        </pc:sldMkLst>
        <pc:spChg chg="mod">
          <ac:chgData name="Mudit Mittal" userId="d637d6ac-18a1-43da-8304-404a484cd065" providerId="ADAL" clId="{67845053-687A-43FE-B941-6B002B8A192A}" dt="2024-09-01T12:02:59.194" v="280" actId="12"/>
          <ac:spMkLst>
            <pc:docMk/>
            <pc:sldMk cId="3488888571" sldId="792"/>
            <ac:spMk id="3" creationId="{A97ED33C-358D-00AF-4466-1C360EF5904D}"/>
          </ac:spMkLst>
        </pc:spChg>
      </pc:sldChg>
      <pc:sldChg chg="modSp mod">
        <pc:chgData name="Mudit Mittal" userId="d637d6ac-18a1-43da-8304-404a484cd065" providerId="ADAL" clId="{67845053-687A-43FE-B941-6B002B8A192A}" dt="2024-09-01T12:03:43.158" v="285" actId="12"/>
        <pc:sldMkLst>
          <pc:docMk/>
          <pc:sldMk cId="1805759861" sldId="793"/>
        </pc:sldMkLst>
        <pc:spChg chg="mod">
          <ac:chgData name="Mudit Mittal" userId="d637d6ac-18a1-43da-8304-404a484cd065" providerId="ADAL" clId="{67845053-687A-43FE-B941-6B002B8A192A}" dt="2024-09-01T12:03:43.158" v="285" actId="12"/>
          <ac:spMkLst>
            <pc:docMk/>
            <pc:sldMk cId="1805759861" sldId="793"/>
            <ac:spMk id="5" creationId="{88D9F1C6-9CED-DA15-D121-F279B743C0E6}"/>
          </ac:spMkLst>
        </pc:spChg>
      </pc:sldChg>
      <pc:sldChg chg="modSp mod">
        <pc:chgData name="Mudit Mittal" userId="d637d6ac-18a1-43da-8304-404a484cd065" providerId="ADAL" clId="{67845053-687A-43FE-B941-6B002B8A192A}" dt="2024-09-01T12:04:10.197" v="289" actId="2710"/>
        <pc:sldMkLst>
          <pc:docMk/>
          <pc:sldMk cId="3424516202" sldId="794"/>
        </pc:sldMkLst>
        <pc:spChg chg="mod">
          <ac:chgData name="Mudit Mittal" userId="d637d6ac-18a1-43da-8304-404a484cd065" providerId="ADAL" clId="{67845053-687A-43FE-B941-6B002B8A192A}" dt="2024-09-01T12:04:10.197" v="289" actId="2710"/>
          <ac:spMkLst>
            <pc:docMk/>
            <pc:sldMk cId="3424516202" sldId="794"/>
            <ac:spMk id="5" creationId="{88D9F1C6-9CED-DA15-D121-F279B743C0E6}"/>
          </ac:spMkLst>
        </pc:spChg>
      </pc:sldChg>
      <pc:sldChg chg="modSp mod">
        <pc:chgData name="Mudit Mittal" userId="d637d6ac-18a1-43da-8304-404a484cd065" providerId="ADAL" clId="{67845053-687A-43FE-B941-6B002B8A192A}" dt="2024-09-01T12:04:48.512" v="303" actId="20577"/>
        <pc:sldMkLst>
          <pc:docMk/>
          <pc:sldMk cId="3415238647" sldId="800"/>
        </pc:sldMkLst>
        <pc:spChg chg="mod">
          <ac:chgData name="Mudit Mittal" userId="d637d6ac-18a1-43da-8304-404a484cd065" providerId="ADAL" clId="{67845053-687A-43FE-B941-6B002B8A192A}" dt="2024-09-01T12:04:48.512" v="303" actId="20577"/>
          <ac:spMkLst>
            <pc:docMk/>
            <pc:sldMk cId="3415238647" sldId="800"/>
            <ac:spMk id="2" creationId="{41ADD202-F153-7F42-BF47-245EF77A69C5}"/>
          </ac:spMkLst>
        </pc:spChg>
      </pc:sldChg>
      <pc:sldChg chg="modSp mod">
        <pc:chgData name="Mudit Mittal" userId="d637d6ac-18a1-43da-8304-404a484cd065" providerId="ADAL" clId="{67845053-687A-43FE-B941-6B002B8A192A}" dt="2024-09-01T12:09:01.331" v="746" actId="6549"/>
        <pc:sldMkLst>
          <pc:docMk/>
          <pc:sldMk cId="1084948091" sldId="801"/>
        </pc:sldMkLst>
        <pc:spChg chg="mod">
          <ac:chgData name="Mudit Mittal" userId="d637d6ac-18a1-43da-8304-404a484cd065" providerId="ADAL" clId="{67845053-687A-43FE-B941-6B002B8A192A}" dt="2024-09-01T12:09:01.331" v="746" actId="6549"/>
          <ac:spMkLst>
            <pc:docMk/>
            <pc:sldMk cId="1084948091" sldId="801"/>
            <ac:spMk id="296" creationId="{00000000-0000-0000-0000-000000000000}"/>
          </ac:spMkLst>
        </pc:spChg>
      </pc:sldChg>
      <pc:sldChg chg="modSp mod">
        <pc:chgData name="Mudit Mittal" userId="d637d6ac-18a1-43da-8304-404a484cd065" providerId="ADAL" clId="{67845053-687A-43FE-B941-6B002B8A192A}" dt="2024-09-01T12:09:45.138" v="902" actId="20577"/>
        <pc:sldMkLst>
          <pc:docMk/>
          <pc:sldMk cId="1291887321" sldId="804"/>
        </pc:sldMkLst>
        <pc:spChg chg="mod">
          <ac:chgData name="Mudit Mittal" userId="d637d6ac-18a1-43da-8304-404a484cd065" providerId="ADAL" clId="{67845053-687A-43FE-B941-6B002B8A192A}" dt="2024-09-01T12:09:45.138" v="902" actId="20577"/>
          <ac:spMkLst>
            <pc:docMk/>
            <pc:sldMk cId="1291887321" sldId="804"/>
            <ac:spMk id="7" creationId="{A5EC0868-F9FA-5AF6-3744-785834C14C28}"/>
          </ac:spMkLst>
        </pc:spChg>
      </pc:sldChg>
      <pc:sldChg chg="addSp delSp modSp new mod modClrScheme modAnim chgLayout">
        <pc:chgData name="Mudit Mittal" userId="d637d6ac-18a1-43da-8304-404a484cd065" providerId="ADAL" clId="{67845053-687A-43FE-B941-6B002B8A192A}" dt="2024-09-01T12:25:57.904" v="910" actId="1036"/>
        <pc:sldMkLst>
          <pc:docMk/>
          <pc:sldMk cId="2504131636" sldId="805"/>
        </pc:sldMkLst>
        <pc:spChg chg="del">
          <ac:chgData name="Mudit Mittal" userId="d637d6ac-18a1-43da-8304-404a484cd065" providerId="ADAL" clId="{67845053-687A-43FE-B941-6B002B8A192A}" dt="2024-09-01T12:24:37.494" v="904" actId="700"/>
          <ac:spMkLst>
            <pc:docMk/>
            <pc:sldMk cId="2504131636" sldId="805"/>
            <ac:spMk id="2" creationId="{AEFFED2D-23CE-62FB-9580-8712355D6428}"/>
          </ac:spMkLst>
        </pc:spChg>
        <pc:spChg chg="del">
          <ac:chgData name="Mudit Mittal" userId="d637d6ac-18a1-43da-8304-404a484cd065" providerId="ADAL" clId="{67845053-687A-43FE-B941-6B002B8A192A}" dt="2024-09-01T12:24:37.494" v="904" actId="700"/>
          <ac:spMkLst>
            <pc:docMk/>
            <pc:sldMk cId="2504131636" sldId="805"/>
            <ac:spMk id="3" creationId="{4AF5A49E-1729-8E4B-2675-6C287056B4E7}"/>
          </ac:spMkLst>
        </pc:spChg>
        <pc:spChg chg="mod ord modVis">
          <ac:chgData name="Mudit Mittal" userId="d637d6ac-18a1-43da-8304-404a484cd065" providerId="ADAL" clId="{67845053-687A-43FE-B941-6B002B8A192A}" dt="2024-09-01T12:25:46.898" v="908" actId="26606"/>
          <ac:spMkLst>
            <pc:docMk/>
            <pc:sldMk cId="2504131636" sldId="805"/>
            <ac:spMk id="4" creationId="{5103832D-983C-66B4-85F6-A300F47A4679}"/>
          </ac:spMkLst>
        </pc:spChg>
        <pc:picChg chg="add mod">
          <ac:chgData name="Mudit Mittal" userId="d637d6ac-18a1-43da-8304-404a484cd065" providerId="ADAL" clId="{67845053-687A-43FE-B941-6B002B8A192A}" dt="2024-09-01T12:25:57.904" v="910" actId="1036"/>
          <ac:picMkLst>
            <pc:docMk/>
            <pc:sldMk cId="2504131636" sldId="805"/>
            <ac:picMk id="5" creationId="{E22FC730-6359-F1B7-7A6D-891A55A4CFE6}"/>
          </ac:picMkLst>
        </pc:picChg>
      </pc:sldChg>
      <pc:sldChg chg="addSp delSp modSp new mod">
        <pc:chgData name="Mudit Mittal" userId="d637d6ac-18a1-43da-8304-404a484cd065" providerId="ADAL" clId="{67845053-687A-43FE-B941-6B002B8A192A}" dt="2024-09-01T13:31:56.372" v="1320" actId="404"/>
        <pc:sldMkLst>
          <pc:docMk/>
          <pc:sldMk cId="291697981" sldId="806"/>
        </pc:sldMkLst>
        <pc:spChg chg="mod">
          <ac:chgData name="Mudit Mittal" userId="d637d6ac-18a1-43da-8304-404a484cd065" providerId="ADAL" clId="{67845053-687A-43FE-B941-6B002B8A192A}" dt="2024-09-01T13:23:08.357" v="976" actId="20577"/>
          <ac:spMkLst>
            <pc:docMk/>
            <pc:sldMk cId="291697981" sldId="806"/>
            <ac:spMk id="2" creationId="{0F22FF77-6701-3281-2E73-FA880A84E76E}"/>
          </ac:spMkLst>
        </pc:spChg>
        <pc:spChg chg="del">
          <ac:chgData name="Mudit Mittal" userId="d637d6ac-18a1-43da-8304-404a484cd065" providerId="ADAL" clId="{67845053-687A-43FE-B941-6B002B8A192A}" dt="2024-09-01T13:23:13.101" v="977" actId="478"/>
          <ac:spMkLst>
            <pc:docMk/>
            <pc:sldMk cId="291697981" sldId="806"/>
            <ac:spMk id="3" creationId="{A40B9268-AF66-B637-883D-A00D4617FED3}"/>
          </ac:spMkLst>
        </pc:spChg>
        <pc:graphicFrameChg chg="add mod modGraphic">
          <ac:chgData name="Mudit Mittal" userId="d637d6ac-18a1-43da-8304-404a484cd065" providerId="ADAL" clId="{67845053-687A-43FE-B941-6B002B8A192A}" dt="2024-09-01T13:31:56.372" v="1320" actId="404"/>
          <ac:graphicFrameMkLst>
            <pc:docMk/>
            <pc:sldMk cId="291697981" sldId="806"/>
            <ac:graphicFrameMk id="5" creationId="{BA1D0F17-E4DA-D214-6506-DAF67127376C}"/>
          </ac:graphicFrameMkLst>
        </pc:graphicFrameChg>
      </pc:sldChg>
      <pc:sldChg chg="addSp modSp add del mod modTransition modAnim">
        <pc:chgData name="Mudit Mittal" userId="d637d6ac-18a1-43da-8304-404a484cd065" providerId="ADAL" clId="{67845053-687A-43FE-B941-6B002B8A192A}" dt="2024-09-01T13:22:39.517" v="958" actId="47"/>
        <pc:sldMkLst>
          <pc:docMk/>
          <pc:sldMk cId="456329958" sldId="806"/>
        </pc:sldMkLst>
        <pc:spChg chg="add mod">
          <ac:chgData name="Mudit Mittal" userId="d637d6ac-18a1-43da-8304-404a484cd065" providerId="ADAL" clId="{67845053-687A-43FE-B941-6B002B8A192A}" dt="2024-09-01T13:22:07.808" v="954" actId="20577"/>
          <ac:spMkLst>
            <pc:docMk/>
            <pc:sldMk cId="456329958" sldId="806"/>
            <ac:spMk id="3" creationId="{B1C04E21-9C95-556B-FB80-1319826CDDEA}"/>
          </ac:spMkLst>
        </pc:spChg>
      </pc:sldChg>
      <pc:sldChg chg="new del">
        <pc:chgData name="Mudit Mittal" userId="d637d6ac-18a1-43da-8304-404a484cd065" providerId="ADAL" clId="{67845053-687A-43FE-B941-6B002B8A192A}" dt="2024-09-01T13:20:22.256" v="912" actId="47"/>
        <pc:sldMkLst>
          <pc:docMk/>
          <pc:sldMk cId="3052836874" sldId="806"/>
        </pc:sldMkLst>
      </pc:sldChg>
      <pc:sldChg chg="modSp add del mod">
        <pc:chgData name="Mudit Mittal" userId="d637d6ac-18a1-43da-8304-404a484cd065" providerId="ADAL" clId="{67845053-687A-43FE-B941-6B002B8A192A}" dt="2024-09-01T13:22:40.103" v="959" actId="47"/>
        <pc:sldMkLst>
          <pc:docMk/>
          <pc:sldMk cId="2800217961" sldId="807"/>
        </pc:sldMkLst>
        <pc:spChg chg="mod">
          <ac:chgData name="Mudit Mittal" userId="d637d6ac-18a1-43da-8304-404a484cd065" providerId="ADAL" clId="{67845053-687A-43FE-B941-6B002B8A192A}" dt="2024-09-01T13:22:37.069" v="957" actId="1076"/>
          <ac:spMkLst>
            <pc:docMk/>
            <pc:sldMk cId="2800217961" sldId="807"/>
            <ac:spMk id="3" creationId="{B1C04E21-9C95-556B-FB80-1319826CDDEA}"/>
          </ac:spMkLst>
        </pc:spChg>
      </pc:sldChg>
    </pc:docChg>
  </pc:docChgLst>
</pc:chgInfo>
</file>

<file path=ppt/comments/modernComment_155_13D2BFE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48A0F5F-C72E-4E80-A0D2-FC7DE58E479E}" authorId="{178B887C-F55B-1499-D797-A7530BEE4809}" status="resolved" created="2024-08-30T13:08:25.051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32578786" sldId="341"/>
      <ac:spMk id="5" creationId="{2D9740F1-BE32-0748-B7F3-17EAD9B9E869}"/>
      <ac:txMk cp="173" len="26">
        <ac:context len="201" hash="2833294051"/>
      </ac:txMk>
    </ac:txMkLst>
    <p188:pos x="3119827" y="2089254"/>
    <p188:txBody>
      <a:bodyPr/>
      <a:lstStyle/>
      <a:p>
        <a:r>
          <a:rPr lang="en-US"/>
          <a:t>Validation for customer needs ,add question to this</a:t>
        </a:r>
      </a:p>
    </p188:txBody>
  </p188:cm>
</p188:cmLst>
</file>

<file path=ppt/comments/modernComment_322_66F5E30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4C31A6C-45F1-47A5-AB25-3BDC58D30AB5}" authorId="{178B887C-F55B-1499-D797-A7530BEE4809}" status="resolved" created="2024-08-30T13:14:39.018" complete="100000">
    <pc:sldMkLst xmlns:pc="http://schemas.microsoft.com/office/powerpoint/2013/main/command">
      <pc:docMk/>
      <pc:sldMk cId="1727390470" sldId="802"/>
    </pc:sldMkLst>
    <p188:txBody>
      <a:bodyPr/>
      <a:lstStyle/>
      <a:p>
        <a:r>
          <a:rPr lang="en-US"/>
          <a:t>Add slide to explain the objective of doing this excersise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5FF9B2-1F65-43B5-AC3C-536FA3A70EA1}" type="doc">
      <dgm:prSet loTypeId="urn:microsoft.com/office/officeart/2005/8/layout/process4" loCatId="process" qsTypeId="urn:microsoft.com/office/officeart/2005/8/quickstyle/simple1" qsCatId="simple" csTypeId="urn:microsoft.com/office/officeart/2005/8/colors/accent5_2" csCatId="accent5" phldr="1"/>
      <dgm:spPr/>
    </dgm:pt>
    <dgm:pt modelId="{DD6BEFF3-9BC9-46B9-8958-37238BBA76CE}">
      <dgm:prSet phldrT="[Text]" custT="1"/>
      <dgm:spPr/>
      <dgm:t>
        <a:bodyPr/>
        <a:lstStyle/>
        <a:p>
          <a:r>
            <a:rPr lang="en-IN" sz="1800"/>
            <a:t>RFP / Customer Requirements Document</a:t>
          </a:r>
        </a:p>
      </dgm:t>
    </dgm:pt>
    <dgm:pt modelId="{7D0ACF4E-2B8A-4193-865B-1B12548290C0}" type="parTrans" cxnId="{332E6953-BD8E-4F53-8E8E-14D911B9B6AC}">
      <dgm:prSet/>
      <dgm:spPr/>
      <dgm:t>
        <a:bodyPr/>
        <a:lstStyle/>
        <a:p>
          <a:endParaRPr lang="en-IN"/>
        </a:p>
      </dgm:t>
    </dgm:pt>
    <dgm:pt modelId="{DC145AA1-DCC4-4D88-A4D6-D25168784779}" type="sibTrans" cxnId="{332E6953-BD8E-4F53-8E8E-14D911B9B6AC}">
      <dgm:prSet/>
      <dgm:spPr/>
      <dgm:t>
        <a:bodyPr/>
        <a:lstStyle/>
        <a:p>
          <a:endParaRPr lang="en-IN"/>
        </a:p>
      </dgm:t>
    </dgm:pt>
    <dgm:pt modelId="{CF2765B6-A80E-4850-9A65-96808DABBA22}">
      <dgm:prSet phldrT="[Text]"/>
      <dgm:spPr/>
      <dgm:t>
        <a:bodyPr/>
        <a:lstStyle/>
        <a:p>
          <a:r>
            <a:rPr lang="en-IN" sz="1800"/>
            <a:t>Stakeholder Requirements </a:t>
          </a:r>
        </a:p>
      </dgm:t>
    </dgm:pt>
    <dgm:pt modelId="{FB3465B0-8CFB-4FD8-8EB8-9108D0763412}" type="parTrans" cxnId="{833D7CE5-8FD5-4683-B791-A44EA59C2FBC}">
      <dgm:prSet/>
      <dgm:spPr/>
      <dgm:t>
        <a:bodyPr/>
        <a:lstStyle/>
        <a:p>
          <a:endParaRPr lang="en-IN"/>
        </a:p>
      </dgm:t>
    </dgm:pt>
    <dgm:pt modelId="{9C344B74-3BE7-4272-BE22-56534B9F42C8}" type="sibTrans" cxnId="{833D7CE5-8FD5-4683-B791-A44EA59C2FBC}">
      <dgm:prSet/>
      <dgm:spPr/>
      <dgm:t>
        <a:bodyPr/>
        <a:lstStyle/>
        <a:p>
          <a:endParaRPr lang="en-IN"/>
        </a:p>
      </dgm:t>
    </dgm:pt>
    <dgm:pt modelId="{CAE269E3-58F7-46E3-8B2A-DD45F5608672}">
      <dgm:prSet phldrT="[Text]"/>
      <dgm:spPr/>
      <dgm:t>
        <a:bodyPr/>
        <a:lstStyle/>
        <a:p>
          <a:r>
            <a:rPr lang="en-IN"/>
            <a:t>Sub-System Requirements </a:t>
          </a:r>
        </a:p>
      </dgm:t>
    </dgm:pt>
    <dgm:pt modelId="{F87BCBAE-8071-46F0-9B77-9304D9574E30}" type="parTrans" cxnId="{8462CCCF-B9C6-4C14-8AE6-B443314D336D}">
      <dgm:prSet/>
      <dgm:spPr/>
      <dgm:t>
        <a:bodyPr/>
        <a:lstStyle/>
        <a:p>
          <a:endParaRPr lang="en-IN"/>
        </a:p>
      </dgm:t>
    </dgm:pt>
    <dgm:pt modelId="{D27F7799-57E9-496C-90DB-E8E2521B8945}" type="sibTrans" cxnId="{8462CCCF-B9C6-4C14-8AE6-B443314D336D}">
      <dgm:prSet/>
      <dgm:spPr/>
      <dgm:t>
        <a:bodyPr/>
        <a:lstStyle/>
        <a:p>
          <a:endParaRPr lang="en-IN"/>
        </a:p>
      </dgm:t>
    </dgm:pt>
    <dgm:pt modelId="{5DEAFBD4-0F58-444D-A319-DA32AC943FE9}">
      <dgm:prSet phldrT="[Text]" custT="1"/>
      <dgm:spPr/>
      <dgm:t>
        <a:bodyPr/>
        <a:lstStyle/>
        <a:p>
          <a:r>
            <a:rPr lang="en-IN" sz="1200"/>
            <a:t>Refined Customer Requirements</a:t>
          </a:r>
        </a:p>
      </dgm:t>
    </dgm:pt>
    <dgm:pt modelId="{BA65BFF1-8882-450A-8CEC-6670E578B86D}" type="parTrans" cxnId="{36081EE9-B6FD-4D3C-8242-FA1C8D6D414A}">
      <dgm:prSet/>
      <dgm:spPr/>
      <dgm:t>
        <a:bodyPr/>
        <a:lstStyle/>
        <a:p>
          <a:endParaRPr lang="en-IN"/>
        </a:p>
      </dgm:t>
    </dgm:pt>
    <dgm:pt modelId="{30A02E90-C6C0-49F2-AAA7-1D38617B7D3E}" type="sibTrans" cxnId="{36081EE9-B6FD-4D3C-8242-FA1C8D6D414A}">
      <dgm:prSet/>
      <dgm:spPr/>
      <dgm:t>
        <a:bodyPr/>
        <a:lstStyle/>
        <a:p>
          <a:endParaRPr lang="en-IN"/>
        </a:p>
      </dgm:t>
    </dgm:pt>
    <dgm:pt modelId="{19C81500-49AE-4483-80F5-832A29FEB0F1}">
      <dgm:prSet phldrT="[Text]" custT="1"/>
      <dgm:spPr/>
      <dgm:t>
        <a:bodyPr/>
        <a:lstStyle/>
        <a:p>
          <a:r>
            <a:rPr lang="en-IN" sz="1200"/>
            <a:t>Validated Customer Requirements (No Assumptions)</a:t>
          </a:r>
        </a:p>
      </dgm:t>
    </dgm:pt>
    <dgm:pt modelId="{FF92241B-CA77-458F-BFC2-F2604208B71A}" type="parTrans" cxnId="{40D8C0FC-3180-4056-A014-81A763F13153}">
      <dgm:prSet/>
      <dgm:spPr/>
      <dgm:t>
        <a:bodyPr/>
        <a:lstStyle/>
        <a:p>
          <a:endParaRPr lang="en-IN"/>
        </a:p>
      </dgm:t>
    </dgm:pt>
    <dgm:pt modelId="{6A751388-E9F4-4AEF-9D29-9A8CCDA54FCE}" type="sibTrans" cxnId="{40D8C0FC-3180-4056-A014-81A763F13153}">
      <dgm:prSet/>
      <dgm:spPr/>
      <dgm:t>
        <a:bodyPr/>
        <a:lstStyle/>
        <a:p>
          <a:endParaRPr lang="en-IN"/>
        </a:p>
      </dgm:t>
    </dgm:pt>
    <dgm:pt modelId="{80E0B086-84BB-4CFD-A992-92E4E100722E}">
      <dgm:prSet phldrT="[Text]"/>
      <dgm:spPr/>
      <dgm:t>
        <a:bodyPr/>
        <a:lstStyle/>
        <a:p>
          <a:r>
            <a:rPr lang="en-IN" sz="1800"/>
            <a:t>System Requirements </a:t>
          </a:r>
        </a:p>
      </dgm:t>
    </dgm:pt>
    <dgm:pt modelId="{4B9707E5-8323-4704-ACF3-ADD861E373A9}" type="parTrans" cxnId="{1A6B3716-F6F0-4478-8369-08504FF1B6D5}">
      <dgm:prSet/>
      <dgm:spPr/>
      <dgm:t>
        <a:bodyPr/>
        <a:lstStyle/>
        <a:p>
          <a:endParaRPr lang="en-IN"/>
        </a:p>
      </dgm:t>
    </dgm:pt>
    <dgm:pt modelId="{696E0D28-563E-4562-AD84-6210211F8700}" type="sibTrans" cxnId="{1A6B3716-F6F0-4478-8369-08504FF1B6D5}">
      <dgm:prSet/>
      <dgm:spPr/>
      <dgm:t>
        <a:bodyPr/>
        <a:lstStyle/>
        <a:p>
          <a:endParaRPr lang="en-IN"/>
        </a:p>
      </dgm:t>
    </dgm:pt>
    <dgm:pt modelId="{0D30B333-071A-4548-A474-26AF56990BD6}">
      <dgm:prSet phldrT="[Text]" custT="1"/>
      <dgm:spPr/>
      <dgm:t>
        <a:bodyPr/>
        <a:lstStyle/>
        <a:p>
          <a:r>
            <a:rPr lang="en-IN" sz="1200"/>
            <a:t>Basis for Development Team to work on</a:t>
          </a:r>
        </a:p>
      </dgm:t>
    </dgm:pt>
    <dgm:pt modelId="{78256C69-5E10-4420-BD52-DE241E71922F}" type="parTrans" cxnId="{BD3FBCC4-540E-4E49-9E20-8F7CCD55E9FB}">
      <dgm:prSet/>
      <dgm:spPr/>
      <dgm:t>
        <a:bodyPr/>
        <a:lstStyle/>
        <a:p>
          <a:endParaRPr lang="en-IN"/>
        </a:p>
      </dgm:t>
    </dgm:pt>
    <dgm:pt modelId="{3B8B8E34-9C80-4331-A216-08DEEA281C93}" type="sibTrans" cxnId="{BD3FBCC4-540E-4E49-9E20-8F7CCD55E9FB}">
      <dgm:prSet/>
      <dgm:spPr/>
      <dgm:t>
        <a:bodyPr/>
        <a:lstStyle/>
        <a:p>
          <a:endParaRPr lang="en-IN"/>
        </a:p>
      </dgm:t>
    </dgm:pt>
    <dgm:pt modelId="{9835B224-A895-467E-B4B9-EAAF0665C679}">
      <dgm:prSet phldrT="[Text]" custT="1"/>
      <dgm:spPr/>
      <dgm:t>
        <a:bodyPr/>
        <a:lstStyle/>
        <a:p>
          <a:r>
            <a:rPr lang="en-IN" sz="1200"/>
            <a:t>Actionable set of Requirements</a:t>
          </a:r>
        </a:p>
      </dgm:t>
    </dgm:pt>
    <dgm:pt modelId="{42DD89BD-44FC-4FFC-90EB-0FE80F5BC9DB}" type="parTrans" cxnId="{5F0CA148-DFBC-407F-BAAA-423C222A38C9}">
      <dgm:prSet/>
      <dgm:spPr/>
      <dgm:t>
        <a:bodyPr/>
        <a:lstStyle/>
        <a:p>
          <a:endParaRPr lang="en-IN"/>
        </a:p>
      </dgm:t>
    </dgm:pt>
    <dgm:pt modelId="{29F7200D-83DE-4122-8A63-EB88B68A8020}" type="sibTrans" cxnId="{5F0CA148-DFBC-407F-BAAA-423C222A38C9}">
      <dgm:prSet/>
      <dgm:spPr/>
      <dgm:t>
        <a:bodyPr/>
        <a:lstStyle/>
        <a:p>
          <a:endParaRPr lang="en-IN"/>
        </a:p>
      </dgm:t>
    </dgm:pt>
    <dgm:pt modelId="{802A278E-83B5-4EA5-B52D-F6A7F6A3FC6B}">
      <dgm:prSet phldrT="[Text]"/>
      <dgm:spPr/>
      <dgm:t>
        <a:bodyPr/>
        <a:lstStyle/>
        <a:p>
          <a:r>
            <a:rPr lang="en-IN"/>
            <a:t>SW Requirements</a:t>
          </a:r>
        </a:p>
      </dgm:t>
    </dgm:pt>
    <dgm:pt modelId="{1EA0945C-795B-4542-8151-E989A7093D3D}" type="parTrans" cxnId="{629BBF91-2714-49E7-B97E-8446EA6666CE}">
      <dgm:prSet/>
      <dgm:spPr/>
      <dgm:t>
        <a:bodyPr/>
        <a:lstStyle/>
        <a:p>
          <a:endParaRPr lang="en-IN"/>
        </a:p>
      </dgm:t>
    </dgm:pt>
    <dgm:pt modelId="{9EE793E7-794B-488C-80A1-18940997A3D0}" type="sibTrans" cxnId="{629BBF91-2714-49E7-B97E-8446EA6666CE}">
      <dgm:prSet/>
      <dgm:spPr/>
      <dgm:t>
        <a:bodyPr/>
        <a:lstStyle/>
        <a:p>
          <a:endParaRPr lang="en-IN"/>
        </a:p>
      </dgm:t>
    </dgm:pt>
    <dgm:pt modelId="{9F653671-474F-4FFB-84FD-EB0DC334B76D}">
      <dgm:prSet phldrT="[Text]"/>
      <dgm:spPr/>
      <dgm:t>
        <a:bodyPr/>
        <a:lstStyle/>
        <a:p>
          <a:r>
            <a:rPr lang="en-IN"/>
            <a:t>HW Requirements</a:t>
          </a:r>
        </a:p>
      </dgm:t>
    </dgm:pt>
    <dgm:pt modelId="{0362422D-A74A-4BCC-9504-6F256A1AB1CA}" type="parTrans" cxnId="{FC470EE7-843F-424F-BE85-E2CACC073F90}">
      <dgm:prSet/>
      <dgm:spPr/>
      <dgm:t>
        <a:bodyPr/>
        <a:lstStyle/>
        <a:p>
          <a:endParaRPr lang="en-IN"/>
        </a:p>
      </dgm:t>
    </dgm:pt>
    <dgm:pt modelId="{2674B3A4-4BA8-4704-9830-AEBBA9B0F63A}" type="sibTrans" cxnId="{FC470EE7-843F-424F-BE85-E2CACC073F90}">
      <dgm:prSet/>
      <dgm:spPr/>
      <dgm:t>
        <a:bodyPr/>
        <a:lstStyle/>
        <a:p>
          <a:endParaRPr lang="en-IN"/>
        </a:p>
      </dgm:t>
    </dgm:pt>
    <dgm:pt modelId="{5627118D-6116-43AD-8E5D-24C8F78AAF48}" type="pres">
      <dgm:prSet presAssocID="{1F5FF9B2-1F65-43B5-AC3C-536FA3A70EA1}" presName="Name0" presStyleCnt="0">
        <dgm:presLayoutVars>
          <dgm:dir/>
          <dgm:animLvl val="lvl"/>
          <dgm:resizeHandles val="exact"/>
        </dgm:presLayoutVars>
      </dgm:prSet>
      <dgm:spPr/>
    </dgm:pt>
    <dgm:pt modelId="{19214DE7-6220-4789-A6DE-5BACEA17ED58}" type="pres">
      <dgm:prSet presAssocID="{CAE269E3-58F7-46E3-8B2A-DD45F5608672}" presName="boxAndChildren" presStyleCnt="0"/>
      <dgm:spPr/>
    </dgm:pt>
    <dgm:pt modelId="{E06CC04C-2662-44CA-B1BA-5D7A2D6FA84A}" type="pres">
      <dgm:prSet presAssocID="{CAE269E3-58F7-46E3-8B2A-DD45F5608672}" presName="parentTextBox" presStyleLbl="node1" presStyleIdx="0" presStyleCnt="4"/>
      <dgm:spPr/>
    </dgm:pt>
    <dgm:pt modelId="{219957E8-AA4F-4241-A0A0-63B5173F90C2}" type="pres">
      <dgm:prSet presAssocID="{CAE269E3-58F7-46E3-8B2A-DD45F5608672}" presName="entireBox" presStyleLbl="node1" presStyleIdx="0" presStyleCnt="4"/>
      <dgm:spPr/>
    </dgm:pt>
    <dgm:pt modelId="{93379290-44CE-4E36-9A0C-9B8DE6EC1229}" type="pres">
      <dgm:prSet presAssocID="{CAE269E3-58F7-46E3-8B2A-DD45F5608672}" presName="descendantBox" presStyleCnt="0"/>
      <dgm:spPr/>
    </dgm:pt>
    <dgm:pt modelId="{7EC580BB-46DE-4D0D-8E0B-740894A85167}" type="pres">
      <dgm:prSet presAssocID="{802A278E-83B5-4EA5-B52D-F6A7F6A3FC6B}" presName="childTextBox" presStyleLbl="fgAccFollowNode1" presStyleIdx="0" presStyleCnt="6">
        <dgm:presLayoutVars>
          <dgm:bulletEnabled val="1"/>
        </dgm:presLayoutVars>
      </dgm:prSet>
      <dgm:spPr/>
    </dgm:pt>
    <dgm:pt modelId="{6DD170B8-0BDE-476B-AD3B-3F77D41E7049}" type="pres">
      <dgm:prSet presAssocID="{9F653671-474F-4FFB-84FD-EB0DC334B76D}" presName="childTextBox" presStyleLbl="fgAccFollowNode1" presStyleIdx="1" presStyleCnt="6">
        <dgm:presLayoutVars>
          <dgm:bulletEnabled val="1"/>
        </dgm:presLayoutVars>
      </dgm:prSet>
      <dgm:spPr/>
    </dgm:pt>
    <dgm:pt modelId="{4295ADD1-615C-4410-B030-FC6AAB8FEEB2}" type="pres">
      <dgm:prSet presAssocID="{696E0D28-563E-4562-AD84-6210211F8700}" presName="sp" presStyleCnt="0"/>
      <dgm:spPr/>
    </dgm:pt>
    <dgm:pt modelId="{FFDF728C-07F0-4DCE-9C6A-C3829F24E726}" type="pres">
      <dgm:prSet presAssocID="{80E0B086-84BB-4CFD-A992-92E4E100722E}" presName="arrowAndChildren" presStyleCnt="0"/>
      <dgm:spPr/>
    </dgm:pt>
    <dgm:pt modelId="{493D4912-75AA-45BB-B412-0AB0A0D234A9}" type="pres">
      <dgm:prSet presAssocID="{80E0B086-84BB-4CFD-A992-92E4E100722E}" presName="parentTextArrow" presStyleLbl="node1" presStyleIdx="0" presStyleCnt="4"/>
      <dgm:spPr/>
    </dgm:pt>
    <dgm:pt modelId="{C23BB7C6-C42F-4C53-AD29-F5DDF5DFF929}" type="pres">
      <dgm:prSet presAssocID="{80E0B086-84BB-4CFD-A992-92E4E100722E}" presName="arrow" presStyleLbl="node1" presStyleIdx="1" presStyleCnt="4"/>
      <dgm:spPr/>
    </dgm:pt>
    <dgm:pt modelId="{C964A4BC-E0F2-4E4E-A121-32614D036E89}" type="pres">
      <dgm:prSet presAssocID="{80E0B086-84BB-4CFD-A992-92E4E100722E}" presName="descendantArrow" presStyleCnt="0"/>
      <dgm:spPr/>
    </dgm:pt>
    <dgm:pt modelId="{95214AC8-F924-43D7-84AB-A6FCE5A48EAA}" type="pres">
      <dgm:prSet presAssocID="{0D30B333-071A-4548-A474-26AF56990BD6}" presName="childTextArrow" presStyleLbl="fgAccFollowNode1" presStyleIdx="2" presStyleCnt="6">
        <dgm:presLayoutVars>
          <dgm:bulletEnabled val="1"/>
        </dgm:presLayoutVars>
      </dgm:prSet>
      <dgm:spPr/>
    </dgm:pt>
    <dgm:pt modelId="{533C8E98-F3D4-499E-976D-E0ED5BEF5076}" type="pres">
      <dgm:prSet presAssocID="{9835B224-A895-467E-B4B9-EAAF0665C679}" presName="childTextArrow" presStyleLbl="fgAccFollowNode1" presStyleIdx="3" presStyleCnt="6">
        <dgm:presLayoutVars>
          <dgm:bulletEnabled val="1"/>
        </dgm:presLayoutVars>
      </dgm:prSet>
      <dgm:spPr/>
    </dgm:pt>
    <dgm:pt modelId="{144EDF35-051B-4D3F-9F80-F7C82480A115}" type="pres">
      <dgm:prSet presAssocID="{9C344B74-3BE7-4272-BE22-56534B9F42C8}" presName="sp" presStyleCnt="0"/>
      <dgm:spPr/>
    </dgm:pt>
    <dgm:pt modelId="{1C8C37F1-0334-4EE3-93EE-CA217053CDE9}" type="pres">
      <dgm:prSet presAssocID="{CF2765B6-A80E-4850-9A65-96808DABBA22}" presName="arrowAndChildren" presStyleCnt="0"/>
      <dgm:spPr/>
    </dgm:pt>
    <dgm:pt modelId="{E38AA656-A394-42FB-BBA7-2E90DC055886}" type="pres">
      <dgm:prSet presAssocID="{CF2765B6-A80E-4850-9A65-96808DABBA22}" presName="parentTextArrow" presStyleLbl="node1" presStyleIdx="1" presStyleCnt="4"/>
      <dgm:spPr/>
    </dgm:pt>
    <dgm:pt modelId="{5299037F-B0C3-4ABB-873F-FDE3F86114CF}" type="pres">
      <dgm:prSet presAssocID="{CF2765B6-A80E-4850-9A65-96808DABBA22}" presName="arrow" presStyleLbl="node1" presStyleIdx="2" presStyleCnt="4"/>
      <dgm:spPr/>
    </dgm:pt>
    <dgm:pt modelId="{E44A0133-F041-4214-88A9-7B770B15BC98}" type="pres">
      <dgm:prSet presAssocID="{CF2765B6-A80E-4850-9A65-96808DABBA22}" presName="descendantArrow" presStyleCnt="0"/>
      <dgm:spPr/>
    </dgm:pt>
    <dgm:pt modelId="{922EB607-4F53-4DA9-A963-A7E097CF5B00}" type="pres">
      <dgm:prSet presAssocID="{5DEAFBD4-0F58-444D-A319-DA32AC943FE9}" presName="childTextArrow" presStyleLbl="fgAccFollowNode1" presStyleIdx="4" presStyleCnt="6">
        <dgm:presLayoutVars>
          <dgm:bulletEnabled val="1"/>
        </dgm:presLayoutVars>
      </dgm:prSet>
      <dgm:spPr/>
    </dgm:pt>
    <dgm:pt modelId="{F9FA866B-FAA4-4BFD-B423-563A475F8748}" type="pres">
      <dgm:prSet presAssocID="{19C81500-49AE-4483-80F5-832A29FEB0F1}" presName="childTextArrow" presStyleLbl="fgAccFollowNode1" presStyleIdx="5" presStyleCnt="6">
        <dgm:presLayoutVars>
          <dgm:bulletEnabled val="1"/>
        </dgm:presLayoutVars>
      </dgm:prSet>
      <dgm:spPr/>
    </dgm:pt>
    <dgm:pt modelId="{9156B494-F93D-4608-9C84-937469C53AFC}" type="pres">
      <dgm:prSet presAssocID="{DC145AA1-DCC4-4D88-A4D6-D25168784779}" presName="sp" presStyleCnt="0"/>
      <dgm:spPr/>
    </dgm:pt>
    <dgm:pt modelId="{08165A6C-93E1-498B-84D4-7A460D2B6DE5}" type="pres">
      <dgm:prSet presAssocID="{DD6BEFF3-9BC9-46B9-8958-37238BBA76CE}" presName="arrowAndChildren" presStyleCnt="0"/>
      <dgm:spPr/>
    </dgm:pt>
    <dgm:pt modelId="{0B46DECA-0142-4377-AF74-F7C06B82CFC9}" type="pres">
      <dgm:prSet presAssocID="{DD6BEFF3-9BC9-46B9-8958-37238BBA76CE}" presName="parentTextArrow" presStyleLbl="node1" presStyleIdx="3" presStyleCnt="4" custLinFactNeighborX="-3656" custLinFactNeighborY="9909"/>
      <dgm:spPr/>
    </dgm:pt>
  </dgm:ptLst>
  <dgm:cxnLst>
    <dgm:cxn modelId="{1A6B3716-F6F0-4478-8369-08504FF1B6D5}" srcId="{1F5FF9B2-1F65-43B5-AC3C-536FA3A70EA1}" destId="{80E0B086-84BB-4CFD-A992-92E4E100722E}" srcOrd="2" destOrd="0" parTransId="{4B9707E5-8323-4704-ACF3-ADD861E373A9}" sibTransId="{696E0D28-563E-4562-AD84-6210211F8700}"/>
    <dgm:cxn modelId="{1F2E7118-BD9D-4312-ABE5-0A83949DA243}" type="presOf" srcId="{19C81500-49AE-4483-80F5-832A29FEB0F1}" destId="{F9FA866B-FAA4-4BFD-B423-563A475F8748}" srcOrd="0" destOrd="0" presId="urn:microsoft.com/office/officeart/2005/8/layout/process4"/>
    <dgm:cxn modelId="{EC076C1D-3C22-482C-9EB0-3A1B520EA3AD}" type="presOf" srcId="{5DEAFBD4-0F58-444D-A319-DA32AC943FE9}" destId="{922EB607-4F53-4DA9-A963-A7E097CF5B00}" srcOrd="0" destOrd="0" presId="urn:microsoft.com/office/officeart/2005/8/layout/process4"/>
    <dgm:cxn modelId="{C125D25C-F156-4B40-98CF-E628D6DF8F53}" type="presOf" srcId="{80E0B086-84BB-4CFD-A992-92E4E100722E}" destId="{493D4912-75AA-45BB-B412-0AB0A0D234A9}" srcOrd="0" destOrd="0" presId="urn:microsoft.com/office/officeart/2005/8/layout/process4"/>
    <dgm:cxn modelId="{81360362-0C1D-4D8F-9E27-C38ADDDDF78D}" type="presOf" srcId="{9835B224-A895-467E-B4B9-EAAF0665C679}" destId="{533C8E98-F3D4-499E-976D-E0ED5BEF5076}" srcOrd="0" destOrd="0" presId="urn:microsoft.com/office/officeart/2005/8/layout/process4"/>
    <dgm:cxn modelId="{5CE8A045-AF2F-43A5-8779-0542DC63AB00}" type="presOf" srcId="{1F5FF9B2-1F65-43B5-AC3C-536FA3A70EA1}" destId="{5627118D-6116-43AD-8E5D-24C8F78AAF48}" srcOrd="0" destOrd="0" presId="urn:microsoft.com/office/officeart/2005/8/layout/process4"/>
    <dgm:cxn modelId="{A3ED6448-9BC9-4820-A6BD-74EC583628D4}" type="presOf" srcId="{DD6BEFF3-9BC9-46B9-8958-37238BBA76CE}" destId="{0B46DECA-0142-4377-AF74-F7C06B82CFC9}" srcOrd="0" destOrd="0" presId="urn:microsoft.com/office/officeart/2005/8/layout/process4"/>
    <dgm:cxn modelId="{5F0CA148-DFBC-407F-BAAA-423C222A38C9}" srcId="{80E0B086-84BB-4CFD-A992-92E4E100722E}" destId="{9835B224-A895-467E-B4B9-EAAF0665C679}" srcOrd="1" destOrd="0" parTransId="{42DD89BD-44FC-4FFC-90EB-0FE80F5BC9DB}" sibTransId="{29F7200D-83DE-4122-8A63-EB88B68A8020}"/>
    <dgm:cxn modelId="{95E3D550-49F4-41C2-AE48-41B706ED821C}" type="presOf" srcId="{CF2765B6-A80E-4850-9A65-96808DABBA22}" destId="{E38AA656-A394-42FB-BBA7-2E90DC055886}" srcOrd="0" destOrd="0" presId="urn:microsoft.com/office/officeart/2005/8/layout/process4"/>
    <dgm:cxn modelId="{332E6953-BD8E-4F53-8E8E-14D911B9B6AC}" srcId="{1F5FF9B2-1F65-43B5-AC3C-536FA3A70EA1}" destId="{DD6BEFF3-9BC9-46B9-8958-37238BBA76CE}" srcOrd="0" destOrd="0" parTransId="{7D0ACF4E-2B8A-4193-865B-1B12548290C0}" sibTransId="{DC145AA1-DCC4-4D88-A4D6-D25168784779}"/>
    <dgm:cxn modelId="{78809F76-7800-41FC-9B56-EACF63075E37}" type="presOf" srcId="{9F653671-474F-4FFB-84FD-EB0DC334B76D}" destId="{6DD170B8-0BDE-476B-AD3B-3F77D41E7049}" srcOrd="0" destOrd="0" presId="urn:microsoft.com/office/officeart/2005/8/layout/process4"/>
    <dgm:cxn modelId="{C196BC84-E022-4970-81B7-E589D2359333}" type="presOf" srcId="{CF2765B6-A80E-4850-9A65-96808DABBA22}" destId="{5299037F-B0C3-4ABB-873F-FDE3F86114CF}" srcOrd="1" destOrd="0" presId="urn:microsoft.com/office/officeart/2005/8/layout/process4"/>
    <dgm:cxn modelId="{3A9E628F-2264-4C6C-86C7-50FE4B5F20BE}" type="presOf" srcId="{802A278E-83B5-4EA5-B52D-F6A7F6A3FC6B}" destId="{7EC580BB-46DE-4D0D-8E0B-740894A85167}" srcOrd="0" destOrd="0" presId="urn:microsoft.com/office/officeart/2005/8/layout/process4"/>
    <dgm:cxn modelId="{629BBF91-2714-49E7-B97E-8446EA6666CE}" srcId="{CAE269E3-58F7-46E3-8B2A-DD45F5608672}" destId="{802A278E-83B5-4EA5-B52D-F6A7F6A3FC6B}" srcOrd="0" destOrd="0" parTransId="{1EA0945C-795B-4542-8151-E989A7093D3D}" sibTransId="{9EE793E7-794B-488C-80A1-18940997A3D0}"/>
    <dgm:cxn modelId="{330229B1-B393-4ECE-8C0E-A41414B3B604}" type="presOf" srcId="{80E0B086-84BB-4CFD-A992-92E4E100722E}" destId="{C23BB7C6-C42F-4C53-AD29-F5DDF5DFF929}" srcOrd="1" destOrd="0" presId="urn:microsoft.com/office/officeart/2005/8/layout/process4"/>
    <dgm:cxn modelId="{BD3FBCC4-540E-4E49-9E20-8F7CCD55E9FB}" srcId="{80E0B086-84BB-4CFD-A992-92E4E100722E}" destId="{0D30B333-071A-4548-A474-26AF56990BD6}" srcOrd="0" destOrd="0" parTransId="{78256C69-5E10-4420-BD52-DE241E71922F}" sibTransId="{3B8B8E34-9C80-4331-A216-08DEEA281C93}"/>
    <dgm:cxn modelId="{8462CCCF-B9C6-4C14-8AE6-B443314D336D}" srcId="{1F5FF9B2-1F65-43B5-AC3C-536FA3A70EA1}" destId="{CAE269E3-58F7-46E3-8B2A-DD45F5608672}" srcOrd="3" destOrd="0" parTransId="{F87BCBAE-8071-46F0-9B77-9304D9574E30}" sibTransId="{D27F7799-57E9-496C-90DB-E8E2521B8945}"/>
    <dgm:cxn modelId="{29BF14D1-36CE-4E01-80CF-ED94727E57D4}" type="presOf" srcId="{CAE269E3-58F7-46E3-8B2A-DD45F5608672}" destId="{E06CC04C-2662-44CA-B1BA-5D7A2D6FA84A}" srcOrd="0" destOrd="0" presId="urn:microsoft.com/office/officeart/2005/8/layout/process4"/>
    <dgm:cxn modelId="{6CC6B0D3-840A-4350-9A7B-9D631EBCB282}" type="presOf" srcId="{CAE269E3-58F7-46E3-8B2A-DD45F5608672}" destId="{219957E8-AA4F-4241-A0A0-63B5173F90C2}" srcOrd="1" destOrd="0" presId="urn:microsoft.com/office/officeart/2005/8/layout/process4"/>
    <dgm:cxn modelId="{336B7DE1-5710-4954-A423-5F60D3FF9806}" type="presOf" srcId="{0D30B333-071A-4548-A474-26AF56990BD6}" destId="{95214AC8-F924-43D7-84AB-A6FCE5A48EAA}" srcOrd="0" destOrd="0" presId="urn:microsoft.com/office/officeart/2005/8/layout/process4"/>
    <dgm:cxn modelId="{833D7CE5-8FD5-4683-B791-A44EA59C2FBC}" srcId="{1F5FF9B2-1F65-43B5-AC3C-536FA3A70EA1}" destId="{CF2765B6-A80E-4850-9A65-96808DABBA22}" srcOrd="1" destOrd="0" parTransId="{FB3465B0-8CFB-4FD8-8EB8-9108D0763412}" sibTransId="{9C344B74-3BE7-4272-BE22-56534B9F42C8}"/>
    <dgm:cxn modelId="{FC470EE7-843F-424F-BE85-E2CACC073F90}" srcId="{CAE269E3-58F7-46E3-8B2A-DD45F5608672}" destId="{9F653671-474F-4FFB-84FD-EB0DC334B76D}" srcOrd="1" destOrd="0" parTransId="{0362422D-A74A-4BCC-9504-6F256A1AB1CA}" sibTransId="{2674B3A4-4BA8-4704-9830-AEBBA9B0F63A}"/>
    <dgm:cxn modelId="{36081EE9-B6FD-4D3C-8242-FA1C8D6D414A}" srcId="{CF2765B6-A80E-4850-9A65-96808DABBA22}" destId="{5DEAFBD4-0F58-444D-A319-DA32AC943FE9}" srcOrd="0" destOrd="0" parTransId="{BA65BFF1-8882-450A-8CEC-6670E578B86D}" sibTransId="{30A02E90-C6C0-49F2-AAA7-1D38617B7D3E}"/>
    <dgm:cxn modelId="{40D8C0FC-3180-4056-A014-81A763F13153}" srcId="{CF2765B6-A80E-4850-9A65-96808DABBA22}" destId="{19C81500-49AE-4483-80F5-832A29FEB0F1}" srcOrd="1" destOrd="0" parTransId="{FF92241B-CA77-458F-BFC2-F2604208B71A}" sibTransId="{6A751388-E9F4-4AEF-9D29-9A8CCDA54FCE}"/>
    <dgm:cxn modelId="{2927943C-6075-4057-9405-974CC15F67EF}" type="presParOf" srcId="{5627118D-6116-43AD-8E5D-24C8F78AAF48}" destId="{19214DE7-6220-4789-A6DE-5BACEA17ED58}" srcOrd="0" destOrd="0" presId="urn:microsoft.com/office/officeart/2005/8/layout/process4"/>
    <dgm:cxn modelId="{0D12FACC-2D70-4CBF-B74D-2AA2E4861DC1}" type="presParOf" srcId="{19214DE7-6220-4789-A6DE-5BACEA17ED58}" destId="{E06CC04C-2662-44CA-B1BA-5D7A2D6FA84A}" srcOrd="0" destOrd="0" presId="urn:microsoft.com/office/officeart/2005/8/layout/process4"/>
    <dgm:cxn modelId="{977D3030-3F5F-4EB4-9F05-183E62600A5E}" type="presParOf" srcId="{19214DE7-6220-4789-A6DE-5BACEA17ED58}" destId="{219957E8-AA4F-4241-A0A0-63B5173F90C2}" srcOrd="1" destOrd="0" presId="urn:microsoft.com/office/officeart/2005/8/layout/process4"/>
    <dgm:cxn modelId="{D0558B39-21EB-4191-8697-BCA90A1A082E}" type="presParOf" srcId="{19214DE7-6220-4789-A6DE-5BACEA17ED58}" destId="{93379290-44CE-4E36-9A0C-9B8DE6EC1229}" srcOrd="2" destOrd="0" presId="urn:microsoft.com/office/officeart/2005/8/layout/process4"/>
    <dgm:cxn modelId="{5ABA657F-6DA4-4595-BB18-9E4534FE99A3}" type="presParOf" srcId="{93379290-44CE-4E36-9A0C-9B8DE6EC1229}" destId="{7EC580BB-46DE-4D0D-8E0B-740894A85167}" srcOrd="0" destOrd="0" presId="urn:microsoft.com/office/officeart/2005/8/layout/process4"/>
    <dgm:cxn modelId="{4BC21500-29A4-4B2A-B75F-20375D8B2155}" type="presParOf" srcId="{93379290-44CE-4E36-9A0C-9B8DE6EC1229}" destId="{6DD170B8-0BDE-476B-AD3B-3F77D41E7049}" srcOrd="1" destOrd="0" presId="urn:microsoft.com/office/officeart/2005/8/layout/process4"/>
    <dgm:cxn modelId="{9DB63026-63D0-4F1E-9233-92FCE830F1F1}" type="presParOf" srcId="{5627118D-6116-43AD-8E5D-24C8F78AAF48}" destId="{4295ADD1-615C-4410-B030-FC6AAB8FEEB2}" srcOrd="1" destOrd="0" presId="urn:microsoft.com/office/officeart/2005/8/layout/process4"/>
    <dgm:cxn modelId="{EEAC690E-EDAF-4F9F-BA69-D08438C02035}" type="presParOf" srcId="{5627118D-6116-43AD-8E5D-24C8F78AAF48}" destId="{FFDF728C-07F0-4DCE-9C6A-C3829F24E726}" srcOrd="2" destOrd="0" presId="urn:microsoft.com/office/officeart/2005/8/layout/process4"/>
    <dgm:cxn modelId="{92713AB2-74DA-4F33-A647-F6D69C9ABDF5}" type="presParOf" srcId="{FFDF728C-07F0-4DCE-9C6A-C3829F24E726}" destId="{493D4912-75AA-45BB-B412-0AB0A0D234A9}" srcOrd="0" destOrd="0" presId="urn:microsoft.com/office/officeart/2005/8/layout/process4"/>
    <dgm:cxn modelId="{DD530C4A-ED1D-4967-AEE5-C37DED285D8A}" type="presParOf" srcId="{FFDF728C-07F0-4DCE-9C6A-C3829F24E726}" destId="{C23BB7C6-C42F-4C53-AD29-F5DDF5DFF929}" srcOrd="1" destOrd="0" presId="urn:microsoft.com/office/officeart/2005/8/layout/process4"/>
    <dgm:cxn modelId="{D4BA8B01-6A43-4864-A562-555F307FEEDB}" type="presParOf" srcId="{FFDF728C-07F0-4DCE-9C6A-C3829F24E726}" destId="{C964A4BC-E0F2-4E4E-A121-32614D036E89}" srcOrd="2" destOrd="0" presId="urn:microsoft.com/office/officeart/2005/8/layout/process4"/>
    <dgm:cxn modelId="{D18A007A-A765-43B0-B3CD-F2061181020C}" type="presParOf" srcId="{C964A4BC-E0F2-4E4E-A121-32614D036E89}" destId="{95214AC8-F924-43D7-84AB-A6FCE5A48EAA}" srcOrd="0" destOrd="0" presId="urn:microsoft.com/office/officeart/2005/8/layout/process4"/>
    <dgm:cxn modelId="{843EC849-6CEB-476E-88E1-F4B46A84A6D7}" type="presParOf" srcId="{C964A4BC-E0F2-4E4E-A121-32614D036E89}" destId="{533C8E98-F3D4-499E-976D-E0ED5BEF5076}" srcOrd="1" destOrd="0" presId="urn:microsoft.com/office/officeart/2005/8/layout/process4"/>
    <dgm:cxn modelId="{4B397CC8-377D-41C5-8A66-2491315523CB}" type="presParOf" srcId="{5627118D-6116-43AD-8E5D-24C8F78AAF48}" destId="{144EDF35-051B-4D3F-9F80-F7C82480A115}" srcOrd="3" destOrd="0" presId="urn:microsoft.com/office/officeart/2005/8/layout/process4"/>
    <dgm:cxn modelId="{CD1FAFFC-49FC-4839-B62E-06F5307B94B0}" type="presParOf" srcId="{5627118D-6116-43AD-8E5D-24C8F78AAF48}" destId="{1C8C37F1-0334-4EE3-93EE-CA217053CDE9}" srcOrd="4" destOrd="0" presId="urn:microsoft.com/office/officeart/2005/8/layout/process4"/>
    <dgm:cxn modelId="{76B6005D-BCFE-4E54-A8D3-E02398F00E2F}" type="presParOf" srcId="{1C8C37F1-0334-4EE3-93EE-CA217053CDE9}" destId="{E38AA656-A394-42FB-BBA7-2E90DC055886}" srcOrd="0" destOrd="0" presId="urn:microsoft.com/office/officeart/2005/8/layout/process4"/>
    <dgm:cxn modelId="{B59DA08F-4F77-48A4-81B4-FC495940B5C0}" type="presParOf" srcId="{1C8C37F1-0334-4EE3-93EE-CA217053CDE9}" destId="{5299037F-B0C3-4ABB-873F-FDE3F86114CF}" srcOrd="1" destOrd="0" presId="urn:microsoft.com/office/officeart/2005/8/layout/process4"/>
    <dgm:cxn modelId="{C8BD7C4A-5682-4A9D-939F-872F331F37DE}" type="presParOf" srcId="{1C8C37F1-0334-4EE3-93EE-CA217053CDE9}" destId="{E44A0133-F041-4214-88A9-7B770B15BC98}" srcOrd="2" destOrd="0" presId="urn:microsoft.com/office/officeart/2005/8/layout/process4"/>
    <dgm:cxn modelId="{FD76AF5C-06E9-4DCB-9567-DB6C5E8A39C3}" type="presParOf" srcId="{E44A0133-F041-4214-88A9-7B770B15BC98}" destId="{922EB607-4F53-4DA9-A963-A7E097CF5B00}" srcOrd="0" destOrd="0" presId="urn:microsoft.com/office/officeart/2005/8/layout/process4"/>
    <dgm:cxn modelId="{CA742CFE-36B7-4BAB-AD71-0037938418BE}" type="presParOf" srcId="{E44A0133-F041-4214-88A9-7B770B15BC98}" destId="{F9FA866B-FAA4-4BFD-B423-563A475F8748}" srcOrd="1" destOrd="0" presId="urn:microsoft.com/office/officeart/2005/8/layout/process4"/>
    <dgm:cxn modelId="{578F5A58-E881-4928-8EB3-2F60BAF46D44}" type="presParOf" srcId="{5627118D-6116-43AD-8E5D-24C8F78AAF48}" destId="{9156B494-F93D-4608-9C84-937469C53AFC}" srcOrd="5" destOrd="0" presId="urn:microsoft.com/office/officeart/2005/8/layout/process4"/>
    <dgm:cxn modelId="{F99E7CDB-84B3-4367-939B-3037F735EE86}" type="presParOf" srcId="{5627118D-6116-43AD-8E5D-24C8F78AAF48}" destId="{08165A6C-93E1-498B-84D4-7A460D2B6DE5}" srcOrd="6" destOrd="0" presId="urn:microsoft.com/office/officeart/2005/8/layout/process4"/>
    <dgm:cxn modelId="{6836F051-5FFF-4C0F-A1D6-54AE280074A3}" type="presParOf" srcId="{08165A6C-93E1-498B-84D4-7A460D2B6DE5}" destId="{0B46DECA-0142-4377-AF74-F7C06B82CFC9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16FEF2-E617-4614-97AC-FF28CD49388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E7C1DE6-1292-41FD-892D-1E133BD8BFE4}">
      <dgm:prSet phldrT="[Text]"/>
      <dgm:spPr/>
      <dgm:t>
        <a:bodyPr/>
        <a:lstStyle/>
        <a:p>
          <a:r>
            <a:rPr lang="en-IN"/>
            <a:t>Analyse Customer Requirements</a:t>
          </a:r>
        </a:p>
      </dgm:t>
    </dgm:pt>
    <dgm:pt modelId="{E4C31C35-0C6B-40E7-B5F4-C13F11A2F4E8}" type="parTrans" cxnId="{7D290FFB-70FF-4D9F-AFDF-ECD9FDC2D0F0}">
      <dgm:prSet/>
      <dgm:spPr/>
      <dgm:t>
        <a:bodyPr/>
        <a:lstStyle/>
        <a:p>
          <a:endParaRPr lang="en-IN"/>
        </a:p>
      </dgm:t>
    </dgm:pt>
    <dgm:pt modelId="{5459F3F5-DE53-4C84-9C26-C9B1912EDE7D}" type="sibTrans" cxnId="{7D290FFB-70FF-4D9F-AFDF-ECD9FDC2D0F0}">
      <dgm:prSet/>
      <dgm:spPr/>
      <dgm:t>
        <a:bodyPr/>
        <a:lstStyle/>
        <a:p>
          <a:endParaRPr lang="en-IN"/>
        </a:p>
      </dgm:t>
    </dgm:pt>
    <dgm:pt modelId="{ADC00D90-BE14-4787-92E6-A5466C182144}">
      <dgm:prSet phldrT="[Text]"/>
      <dgm:spPr/>
      <dgm:t>
        <a:bodyPr/>
        <a:lstStyle/>
        <a:p>
          <a:r>
            <a:rPr lang="en-IN"/>
            <a:t>Analyse Stakeholder &amp; Needs</a:t>
          </a:r>
        </a:p>
      </dgm:t>
    </dgm:pt>
    <dgm:pt modelId="{179F3F6C-133B-4B46-9552-6EAB70D3EC2E}" type="parTrans" cxnId="{13AEEC96-1386-4825-95D0-9BD1A556D3F7}">
      <dgm:prSet/>
      <dgm:spPr/>
      <dgm:t>
        <a:bodyPr/>
        <a:lstStyle/>
        <a:p>
          <a:endParaRPr lang="en-IN"/>
        </a:p>
      </dgm:t>
    </dgm:pt>
    <dgm:pt modelId="{98CC8625-11EC-4FD8-9E56-9D2D645E57C3}" type="sibTrans" cxnId="{13AEEC96-1386-4825-95D0-9BD1A556D3F7}">
      <dgm:prSet/>
      <dgm:spPr/>
      <dgm:t>
        <a:bodyPr/>
        <a:lstStyle/>
        <a:p>
          <a:endParaRPr lang="en-IN"/>
        </a:p>
      </dgm:t>
    </dgm:pt>
    <dgm:pt modelId="{1D97D644-BC1E-4F6C-8398-076A2558291C}">
      <dgm:prSet phldrT="[Text]"/>
      <dgm:spPr/>
      <dgm:t>
        <a:bodyPr/>
        <a:lstStyle/>
        <a:p>
          <a:r>
            <a:rPr lang="en-IN"/>
            <a:t>Analyse Context</a:t>
          </a:r>
        </a:p>
      </dgm:t>
    </dgm:pt>
    <dgm:pt modelId="{5B9C6FCB-7F89-4610-B7A2-5463D1674E9F}" type="parTrans" cxnId="{F2FB8A95-FFC5-478F-936C-8482AD8F32ED}">
      <dgm:prSet/>
      <dgm:spPr/>
      <dgm:t>
        <a:bodyPr/>
        <a:lstStyle/>
        <a:p>
          <a:endParaRPr lang="en-IN"/>
        </a:p>
      </dgm:t>
    </dgm:pt>
    <dgm:pt modelId="{E9038E13-AD4B-4303-B0C0-754C12CCF389}" type="sibTrans" cxnId="{F2FB8A95-FFC5-478F-936C-8482AD8F32ED}">
      <dgm:prSet/>
      <dgm:spPr/>
      <dgm:t>
        <a:bodyPr/>
        <a:lstStyle/>
        <a:p>
          <a:endParaRPr lang="en-IN"/>
        </a:p>
      </dgm:t>
    </dgm:pt>
    <dgm:pt modelId="{14AD5151-92C6-4E3F-B4E2-FA38A42B9F15}">
      <dgm:prSet phldrT="[Text]"/>
      <dgm:spPr/>
      <dgm:t>
        <a:bodyPr/>
        <a:lstStyle/>
        <a:p>
          <a:r>
            <a:rPr lang="en-IN"/>
            <a:t>Perform Operational Analysis / Use Case Analysis</a:t>
          </a:r>
        </a:p>
      </dgm:t>
    </dgm:pt>
    <dgm:pt modelId="{5E64923D-CDD1-436A-8E22-15C967ACB873}" type="parTrans" cxnId="{4715550A-FBE5-4C15-85C5-8ED2C1F2BAEA}">
      <dgm:prSet/>
      <dgm:spPr/>
      <dgm:t>
        <a:bodyPr/>
        <a:lstStyle/>
        <a:p>
          <a:endParaRPr lang="en-IN"/>
        </a:p>
      </dgm:t>
    </dgm:pt>
    <dgm:pt modelId="{AC65EA05-8F66-4340-9F84-BA67D21D0487}" type="sibTrans" cxnId="{4715550A-FBE5-4C15-85C5-8ED2C1F2BAEA}">
      <dgm:prSet/>
      <dgm:spPr/>
      <dgm:t>
        <a:bodyPr/>
        <a:lstStyle/>
        <a:p>
          <a:endParaRPr lang="en-IN"/>
        </a:p>
      </dgm:t>
    </dgm:pt>
    <dgm:pt modelId="{81B004BB-30E3-429A-A532-C5C6314BD13A}">
      <dgm:prSet phldrT="[Text]"/>
      <dgm:spPr/>
      <dgm:t>
        <a:bodyPr/>
        <a:lstStyle/>
        <a:p>
          <a:r>
            <a:rPr lang="en-IN"/>
            <a:t>Refine Customer Requirements into Stakeholder Requirements</a:t>
          </a:r>
        </a:p>
      </dgm:t>
    </dgm:pt>
    <dgm:pt modelId="{C100DF96-5BD2-4A13-AA94-2E7D7936CDA2}" type="parTrans" cxnId="{010C51B2-6E99-4840-B573-54C11F3F606C}">
      <dgm:prSet/>
      <dgm:spPr/>
      <dgm:t>
        <a:bodyPr/>
        <a:lstStyle/>
        <a:p>
          <a:endParaRPr lang="en-IN"/>
        </a:p>
      </dgm:t>
    </dgm:pt>
    <dgm:pt modelId="{9599C5FC-0E6D-497B-9385-7165EC5DE7A8}" type="sibTrans" cxnId="{010C51B2-6E99-4840-B573-54C11F3F606C}">
      <dgm:prSet/>
      <dgm:spPr/>
      <dgm:t>
        <a:bodyPr/>
        <a:lstStyle/>
        <a:p>
          <a:endParaRPr lang="en-IN"/>
        </a:p>
      </dgm:t>
    </dgm:pt>
    <dgm:pt modelId="{FE024367-C707-4F5A-9AA5-763779C4220A}" type="pres">
      <dgm:prSet presAssocID="{0916FEF2-E617-4614-97AC-FF28CD49388F}" presName="Name0" presStyleCnt="0">
        <dgm:presLayoutVars>
          <dgm:dir/>
          <dgm:animLvl val="lvl"/>
          <dgm:resizeHandles val="exact"/>
        </dgm:presLayoutVars>
      </dgm:prSet>
      <dgm:spPr/>
    </dgm:pt>
    <dgm:pt modelId="{61030E1F-D3D4-4DEA-82B9-1B3B4CBAB878}" type="pres">
      <dgm:prSet presAssocID="{CE7C1DE6-1292-41FD-892D-1E133BD8BFE4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8E7ED5C-2C38-479F-B5E8-14802BFD1D47}" type="pres">
      <dgm:prSet presAssocID="{5459F3F5-DE53-4C84-9C26-C9B1912EDE7D}" presName="parTxOnlySpace" presStyleCnt="0"/>
      <dgm:spPr/>
    </dgm:pt>
    <dgm:pt modelId="{492D4A15-80F0-4523-9B97-0B3C86DD04DC}" type="pres">
      <dgm:prSet presAssocID="{14AD5151-92C6-4E3F-B4E2-FA38A42B9F15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6623E159-36A0-4B39-B44F-D9C672EB60B0}" type="pres">
      <dgm:prSet presAssocID="{AC65EA05-8F66-4340-9F84-BA67D21D0487}" presName="parTxOnlySpace" presStyleCnt="0"/>
      <dgm:spPr/>
    </dgm:pt>
    <dgm:pt modelId="{4CE86185-F0CA-4244-AF9B-A963A555F7AC}" type="pres">
      <dgm:prSet presAssocID="{ADC00D90-BE14-4787-92E6-A5466C182144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F9036362-1DF4-4494-910C-0DC2519461ED}" type="pres">
      <dgm:prSet presAssocID="{98CC8625-11EC-4FD8-9E56-9D2D645E57C3}" presName="parTxOnlySpace" presStyleCnt="0"/>
      <dgm:spPr/>
    </dgm:pt>
    <dgm:pt modelId="{41774A48-C901-43E7-B063-B9AA48DA9A75}" type="pres">
      <dgm:prSet presAssocID="{1D97D644-BC1E-4F6C-8398-076A2558291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50167849-8B50-4B7F-A935-BC927E427064}" type="pres">
      <dgm:prSet presAssocID="{E9038E13-AD4B-4303-B0C0-754C12CCF389}" presName="parTxOnlySpace" presStyleCnt="0"/>
      <dgm:spPr/>
    </dgm:pt>
    <dgm:pt modelId="{FD50F05E-6602-4404-AD13-EBFCE5892596}" type="pres">
      <dgm:prSet presAssocID="{81B004BB-30E3-429A-A532-C5C6314BD1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515CC000-C1E4-4A5F-B23F-37DC84AE9909}" type="presOf" srcId="{ADC00D90-BE14-4787-92E6-A5466C182144}" destId="{4CE86185-F0CA-4244-AF9B-A963A555F7AC}" srcOrd="0" destOrd="0" presId="urn:microsoft.com/office/officeart/2005/8/layout/chevron1"/>
    <dgm:cxn modelId="{4715550A-FBE5-4C15-85C5-8ED2C1F2BAEA}" srcId="{0916FEF2-E617-4614-97AC-FF28CD49388F}" destId="{14AD5151-92C6-4E3F-B4E2-FA38A42B9F15}" srcOrd="1" destOrd="0" parTransId="{5E64923D-CDD1-436A-8E22-15C967ACB873}" sibTransId="{AC65EA05-8F66-4340-9F84-BA67D21D0487}"/>
    <dgm:cxn modelId="{2CE64D4B-ED20-43B0-A876-E8CA03FB6D01}" type="presOf" srcId="{0916FEF2-E617-4614-97AC-FF28CD49388F}" destId="{FE024367-C707-4F5A-9AA5-763779C4220A}" srcOrd="0" destOrd="0" presId="urn:microsoft.com/office/officeart/2005/8/layout/chevron1"/>
    <dgm:cxn modelId="{B8E6F583-A682-4648-A7AD-1DCC92E3E325}" type="presOf" srcId="{1D97D644-BC1E-4F6C-8398-076A2558291C}" destId="{41774A48-C901-43E7-B063-B9AA48DA9A75}" srcOrd="0" destOrd="0" presId="urn:microsoft.com/office/officeart/2005/8/layout/chevron1"/>
    <dgm:cxn modelId="{F2FB8A95-FFC5-478F-936C-8482AD8F32ED}" srcId="{0916FEF2-E617-4614-97AC-FF28CD49388F}" destId="{1D97D644-BC1E-4F6C-8398-076A2558291C}" srcOrd="3" destOrd="0" parTransId="{5B9C6FCB-7F89-4610-B7A2-5463D1674E9F}" sibTransId="{E9038E13-AD4B-4303-B0C0-754C12CCF389}"/>
    <dgm:cxn modelId="{0A96BF95-36C9-4194-A000-E17E262C1B54}" type="presOf" srcId="{CE7C1DE6-1292-41FD-892D-1E133BD8BFE4}" destId="{61030E1F-D3D4-4DEA-82B9-1B3B4CBAB878}" srcOrd="0" destOrd="0" presId="urn:microsoft.com/office/officeart/2005/8/layout/chevron1"/>
    <dgm:cxn modelId="{13AEEC96-1386-4825-95D0-9BD1A556D3F7}" srcId="{0916FEF2-E617-4614-97AC-FF28CD49388F}" destId="{ADC00D90-BE14-4787-92E6-A5466C182144}" srcOrd="2" destOrd="0" parTransId="{179F3F6C-133B-4B46-9552-6EAB70D3EC2E}" sibTransId="{98CC8625-11EC-4FD8-9E56-9D2D645E57C3}"/>
    <dgm:cxn modelId="{010C51B2-6E99-4840-B573-54C11F3F606C}" srcId="{0916FEF2-E617-4614-97AC-FF28CD49388F}" destId="{81B004BB-30E3-429A-A532-C5C6314BD13A}" srcOrd="4" destOrd="0" parTransId="{C100DF96-5BD2-4A13-AA94-2E7D7936CDA2}" sibTransId="{9599C5FC-0E6D-497B-9385-7165EC5DE7A8}"/>
    <dgm:cxn modelId="{354630EB-F19B-48A0-B5B6-1872F9FA6E52}" type="presOf" srcId="{81B004BB-30E3-429A-A532-C5C6314BD13A}" destId="{FD50F05E-6602-4404-AD13-EBFCE5892596}" srcOrd="0" destOrd="0" presId="urn:microsoft.com/office/officeart/2005/8/layout/chevron1"/>
    <dgm:cxn modelId="{E455FFF9-8989-4349-80DE-1C5B80025A60}" type="presOf" srcId="{14AD5151-92C6-4E3F-B4E2-FA38A42B9F15}" destId="{492D4A15-80F0-4523-9B97-0B3C86DD04DC}" srcOrd="0" destOrd="0" presId="urn:microsoft.com/office/officeart/2005/8/layout/chevron1"/>
    <dgm:cxn modelId="{7D290FFB-70FF-4D9F-AFDF-ECD9FDC2D0F0}" srcId="{0916FEF2-E617-4614-97AC-FF28CD49388F}" destId="{CE7C1DE6-1292-41FD-892D-1E133BD8BFE4}" srcOrd="0" destOrd="0" parTransId="{E4C31C35-0C6B-40E7-B5F4-C13F11A2F4E8}" sibTransId="{5459F3F5-DE53-4C84-9C26-C9B1912EDE7D}"/>
    <dgm:cxn modelId="{309DED21-DB11-4AE6-A283-6BC4E1C1471E}" type="presParOf" srcId="{FE024367-C707-4F5A-9AA5-763779C4220A}" destId="{61030E1F-D3D4-4DEA-82B9-1B3B4CBAB878}" srcOrd="0" destOrd="0" presId="urn:microsoft.com/office/officeart/2005/8/layout/chevron1"/>
    <dgm:cxn modelId="{CD31E861-574C-4809-B101-FC2E033E801A}" type="presParOf" srcId="{FE024367-C707-4F5A-9AA5-763779C4220A}" destId="{38E7ED5C-2C38-479F-B5E8-14802BFD1D47}" srcOrd="1" destOrd="0" presId="urn:microsoft.com/office/officeart/2005/8/layout/chevron1"/>
    <dgm:cxn modelId="{10EB40C5-3F9F-4B8D-A7B7-0EE9C18ED984}" type="presParOf" srcId="{FE024367-C707-4F5A-9AA5-763779C4220A}" destId="{492D4A15-80F0-4523-9B97-0B3C86DD04DC}" srcOrd="2" destOrd="0" presId="urn:microsoft.com/office/officeart/2005/8/layout/chevron1"/>
    <dgm:cxn modelId="{B4123686-39AA-4167-A0FA-710786A1EF60}" type="presParOf" srcId="{FE024367-C707-4F5A-9AA5-763779C4220A}" destId="{6623E159-36A0-4B39-B44F-D9C672EB60B0}" srcOrd="3" destOrd="0" presId="urn:microsoft.com/office/officeart/2005/8/layout/chevron1"/>
    <dgm:cxn modelId="{1F8C199B-A5AD-4DDF-ACDE-4BFA4DBFA1AC}" type="presParOf" srcId="{FE024367-C707-4F5A-9AA5-763779C4220A}" destId="{4CE86185-F0CA-4244-AF9B-A963A555F7AC}" srcOrd="4" destOrd="0" presId="urn:microsoft.com/office/officeart/2005/8/layout/chevron1"/>
    <dgm:cxn modelId="{586F9D17-674F-44D2-AC6C-605F591782FE}" type="presParOf" srcId="{FE024367-C707-4F5A-9AA5-763779C4220A}" destId="{F9036362-1DF4-4494-910C-0DC2519461ED}" srcOrd="5" destOrd="0" presId="urn:microsoft.com/office/officeart/2005/8/layout/chevron1"/>
    <dgm:cxn modelId="{CD7127A4-2BB8-4269-A3C5-5AD785AA9129}" type="presParOf" srcId="{FE024367-C707-4F5A-9AA5-763779C4220A}" destId="{41774A48-C901-43E7-B063-B9AA48DA9A75}" srcOrd="6" destOrd="0" presId="urn:microsoft.com/office/officeart/2005/8/layout/chevron1"/>
    <dgm:cxn modelId="{D854E31F-AE41-4A3C-B723-E9D8A91150A1}" type="presParOf" srcId="{FE024367-C707-4F5A-9AA5-763779C4220A}" destId="{50167849-8B50-4B7F-A935-BC927E427064}" srcOrd="7" destOrd="0" presId="urn:microsoft.com/office/officeart/2005/8/layout/chevron1"/>
    <dgm:cxn modelId="{9AE88507-351D-4B3D-A63B-0DB1191B13F0}" type="presParOf" srcId="{FE024367-C707-4F5A-9AA5-763779C4220A}" destId="{FD50F05E-6602-4404-AD13-EBFCE589259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0510D4-0019-4C7C-AF50-82EC3EB5C616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1EDDD325-7178-4DEB-893C-D8A68584C022}">
      <dgm:prSet phldrT="[Text]"/>
      <dgm:spPr/>
      <dgm:t>
        <a:bodyPr/>
        <a:lstStyle/>
        <a:p>
          <a:r>
            <a:rPr lang="en-IN"/>
            <a:t>Elicitation Techniques</a:t>
          </a:r>
        </a:p>
      </dgm:t>
    </dgm:pt>
    <dgm:pt modelId="{515C486A-72E4-4608-B1C4-5C4145F10B81}" type="parTrans" cxnId="{FE27F5EA-703F-4EF7-8702-26BB1EC50834}">
      <dgm:prSet/>
      <dgm:spPr/>
      <dgm:t>
        <a:bodyPr/>
        <a:lstStyle/>
        <a:p>
          <a:endParaRPr lang="en-IN"/>
        </a:p>
      </dgm:t>
    </dgm:pt>
    <dgm:pt modelId="{F4834F71-8AC6-4EAB-B1E2-309B27334C74}" type="sibTrans" cxnId="{FE27F5EA-703F-4EF7-8702-26BB1EC50834}">
      <dgm:prSet/>
      <dgm:spPr/>
      <dgm:t>
        <a:bodyPr/>
        <a:lstStyle/>
        <a:p>
          <a:endParaRPr lang="en-IN"/>
        </a:p>
      </dgm:t>
    </dgm:pt>
    <dgm:pt modelId="{EE18700F-D0B3-4F18-AFFE-EB857871BC39}">
      <dgm:prSet phldrT="[Text]"/>
      <dgm:spPr/>
      <dgm:t>
        <a:bodyPr/>
        <a:lstStyle/>
        <a:p>
          <a:pPr>
            <a:buClr>
              <a:schemeClr val="dk2"/>
            </a:buClr>
            <a:buSzPts val="1800"/>
            <a:buFont typeface="Wingdings" panose="05000000000000000000" pitchFamily="2" charset="2"/>
            <a:buChar char="q"/>
          </a:pPr>
          <a:r>
            <a:rPr lang="en-US" altLang="en-US"/>
            <a:t>Brainstorming</a:t>
          </a:r>
          <a:endParaRPr lang="en-IN"/>
        </a:p>
      </dgm:t>
    </dgm:pt>
    <dgm:pt modelId="{0C4A0542-D243-4402-9FBC-0612F418F78F}" type="parTrans" cxnId="{ED66A9EB-DA70-45CE-9528-B38FE774B31E}">
      <dgm:prSet/>
      <dgm:spPr/>
      <dgm:t>
        <a:bodyPr/>
        <a:lstStyle/>
        <a:p>
          <a:endParaRPr lang="en-IN"/>
        </a:p>
      </dgm:t>
    </dgm:pt>
    <dgm:pt modelId="{6A426D8C-3BE9-4A2A-B289-2AE186E024EA}" type="sibTrans" cxnId="{ED66A9EB-DA70-45CE-9528-B38FE774B31E}">
      <dgm:prSet/>
      <dgm:spPr/>
      <dgm:t>
        <a:bodyPr/>
        <a:lstStyle/>
        <a:p>
          <a:endParaRPr lang="en-IN"/>
        </a:p>
      </dgm:t>
    </dgm:pt>
    <dgm:pt modelId="{300E70EE-3710-47AB-BA25-01D6B555C5A0}">
      <dgm:prSet/>
      <dgm:spPr/>
      <dgm:t>
        <a:bodyPr/>
        <a:lstStyle/>
        <a:p>
          <a:r>
            <a:rPr lang="en-US" altLang="en-US"/>
            <a:t>Stakeholder Focus</a:t>
          </a:r>
        </a:p>
      </dgm:t>
    </dgm:pt>
    <dgm:pt modelId="{F2FAB731-45A5-4155-88F2-22D0490991F3}" type="parTrans" cxnId="{6C7B5291-7118-4C25-8582-9AE68E2F1726}">
      <dgm:prSet/>
      <dgm:spPr/>
      <dgm:t>
        <a:bodyPr/>
        <a:lstStyle/>
        <a:p>
          <a:endParaRPr lang="en-IN"/>
        </a:p>
      </dgm:t>
    </dgm:pt>
    <dgm:pt modelId="{5FCDCF8A-293A-4261-B141-CDEF79F16833}" type="sibTrans" cxnId="{6C7B5291-7118-4C25-8582-9AE68E2F1726}">
      <dgm:prSet/>
      <dgm:spPr/>
      <dgm:t>
        <a:bodyPr/>
        <a:lstStyle/>
        <a:p>
          <a:endParaRPr lang="en-IN"/>
        </a:p>
      </dgm:t>
    </dgm:pt>
    <dgm:pt modelId="{5F099434-A2F1-49BD-AC0C-6369831C7084}">
      <dgm:prSet/>
      <dgm:spPr/>
      <dgm:t>
        <a:bodyPr/>
        <a:lstStyle/>
        <a:p>
          <a:r>
            <a:rPr lang="en-US" altLang="en-US"/>
            <a:t>Interviews</a:t>
          </a:r>
        </a:p>
      </dgm:t>
    </dgm:pt>
    <dgm:pt modelId="{4D6D8B2A-6D7E-46F2-91C5-7FBD8B5DE34C}" type="parTrans" cxnId="{68AB4B6A-5402-43DB-8AEB-4A1523B5DE29}">
      <dgm:prSet/>
      <dgm:spPr/>
      <dgm:t>
        <a:bodyPr/>
        <a:lstStyle/>
        <a:p>
          <a:endParaRPr lang="en-IN"/>
        </a:p>
      </dgm:t>
    </dgm:pt>
    <dgm:pt modelId="{BFF25CC5-DEEA-4262-BA3A-51A56FAEFECF}" type="sibTrans" cxnId="{68AB4B6A-5402-43DB-8AEB-4A1523B5DE29}">
      <dgm:prSet/>
      <dgm:spPr/>
      <dgm:t>
        <a:bodyPr/>
        <a:lstStyle/>
        <a:p>
          <a:endParaRPr lang="en-IN"/>
        </a:p>
      </dgm:t>
    </dgm:pt>
    <dgm:pt modelId="{54B84BDA-0416-42CE-8185-9B0DB892EDF3}">
      <dgm:prSet/>
      <dgm:spPr/>
      <dgm:t>
        <a:bodyPr/>
        <a:lstStyle/>
        <a:p>
          <a:r>
            <a:rPr lang="en-US" altLang="en-US"/>
            <a:t>Surveys/Questionnaires</a:t>
          </a:r>
        </a:p>
      </dgm:t>
    </dgm:pt>
    <dgm:pt modelId="{3BB47828-34E5-4B9E-8B67-21796EFDBF41}" type="parTrans" cxnId="{2055B9CD-3DF7-4945-A818-FFA1312CBB39}">
      <dgm:prSet/>
      <dgm:spPr/>
      <dgm:t>
        <a:bodyPr/>
        <a:lstStyle/>
        <a:p>
          <a:endParaRPr lang="en-IN"/>
        </a:p>
      </dgm:t>
    </dgm:pt>
    <dgm:pt modelId="{0E9973E9-AF27-4415-AAA2-341C315EEDC4}" type="sibTrans" cxnId="{2055B9CD-3DF7-4945-A818-FFA1312CBB39}">
      <dgm:prSet/>
      <dgm:spPr/>
      <dgm:t>
        <a:bodyPr/>
        <a:lstStyle/>
        <a:p>
          <a:endParaRPr lang="en-IN"/>
        </a:p>
      </dgm:t>
    </dgm:pt>
    <dgm:pt modelId="{9A73C981-5FF6-4D6C-88C9-18705C6B2987}">
      <dgm:prSet/>
      <dgm:spPr/>
      <dgm:t>
        <a:bodyPr/>
        <a:lstStyle/>
        <a:p>
          <a:r>
            <a:rPr lang="en-US" altLang="en-US"/>
            <a:t>Feedback and Document Analysis</a:t>
          </a:r>
        </a:p>
      </dgm:t>
    </dgm:pt>
    <dgm:pt modelId="{465D95F3-4301-40F9-83E9-B2F2D0A270F3}" type="parTrans" cxnId="{B7B87741-4220-47A6-A870-9F508C588DEA}">
      <dgm:prSet/>
      <dgm:spPr/>
      <dgm:t>
        <a:bodyPr/>
        <a:lstStyle/>
        <a:p>
          <a:endParaRPr lang="en-IN"/>
        </a:p>
      </dgm:t>
    </dgm:pt>
    <dgm:pt modelId="{BA9B642F-AD3A-4F30-9018-AB2DE6C0380F}" type="sibTrans" cxnId="{B7B87741-4220-47A6-A870-9F508C588DEA}">
      <dgm:prSet/>
      <dgm:spPr/>
      <dgm:t>
        <a:bodyPr/>
        <a:lstStyle/>
        <a:p>
          <a:endParaRPr lang="en-IN"/>
        </a:p>
      </dgm:t>
    </dgm:pt>
    <dgm:pt modelId="{5680644B-C5E8-4DF5-9895-CBDBF33AFD63}">
      <dgm:prSet/>
      <dgm:spPr/>
      <dgm:t>
        <a:bodyPr/>
        <a:lstStyle/>
        <a:p>
          <a:r>
            <a:rPr lang="en-US" altLang="en-US"/>
            <a:t>Interface Analysis</a:t>
          </a:r>
        </a:p>
      </dgm:t>
    </dgm:pt>
    <dgm:pt modelId="{CFC35A78-ACB6-4FEF-ACB8-8D5B5DCDC720}" type="parTrans" cxnId="{423BF2EF-2B43-4D1C-9AAB-7E3DA449D117}">
      <dgm:prSet/>
      <dgm:spPr/>
      <dgm:t>
        <a:bodyPr/>
        <a:lstStyle/>
        <a:p>
          <a:endParaRPr lang="en-IN"/>
        </a:p>
      </dgm:t>
    </dgm:pt>
    <dgm:pt modelId="{DD9A0AFD-5A44-4A1C-99E2-1506BEAC28AA}" type="sibTrans" cxnId="{423BF2EF-2B43-4D1C-9AAB-7E3DA449D117}">
      <dgm:prSet/>
      <dgm:spPr/>
      <dgm:t>
        <a:bodyPr/>
        <a:lstStyle/>
        <a:p>
          <a:endParaRPr lang="en-IN"/>
        </a:p>
      </dgm:t>
    </dgm:pt>
    <dgm:pt modelId="{6A361FAA-0E91-4634-BA52-0ACBEF8AA678}">
      <dgm:prSet/>
      <dgm:spPr/>
      <dgm:t>
        <a:bodyPr/>
        <a:lstStyle/>
        <a:p>
          <a:r>
            <a:rPr lang="en-US" altLang="en-US"/>
            <a:t>Observation of Comparable Products</a:t>
          </a:r>
        </a:p>
      </dgm:t>
    </dgm:pt>
    <dgm:pt modelId="{6B7B2425-8BD5-4B6C-BA67-644A898EC109}" type="parTrans" cxnId="{CA5CE36D-854F-43BD-AC12-C86F7F8CD8D0}">
      <dgm:prSet/>
      <dgm:spPr/>
      <dgm:t>
        <a:bodyPr/>
        <a:lstStyle/>
        <a:p>
          <a:endParaRPr lang="en-IN"/>
        </a:p>
      </dgm:t>
    </dgm:pt>
    <dgm:pt modelId="{69B728F6-7E52-4620-A59B-21032CB42FC0}" type="sibTrans" cxnId="{CA5CE36D-854F-43BD-AC12-C86F7F8CD8D0}">
      <dgm:prSet/>
      <dgm:spPr/>
      <dgm:t>
        <a:bodyPr/>
        <a:lstStyle/>
        <a:p>
          <a:endParaRPr lang="en-IN"/>
        </a:p>
      </dgm:t>
    </dgm:pt>
    <dgm:pt modelId="{4CCCD3CB-6A6F-4721-B959-1A4070B7CFF8}">
      <dgm:prSet/>
      <dgm:spPr/>
      <dgm:t>
        <a:bodyPr/>
        <a:lstStyle/>
        <a:p>
          <a:r>
            <a:rPr lang="en-US" altLang="en-US"/>
            <a:t>Prototyping</a:t>
          </a:r>
        </a:p>
      </dgm:t>
    </dgm:pt>
    <dgm:pt modelId="{1E06CE01-8E5F-446B-9241-26A4E04D5DF9}" type="parTrans" cxnId="{1CD52C4D-D22C-4FA3-86C9-EB38C7C4A36C}">
      <dgm:prSet/>
      <dgm:spPr/>
      <dgm:t>
        <a:bodyPr/>
        <a:lstStyle/>
        <a:p>
          <a:endParaRPr lang="en-IN"/>
        </a:p>
      </dgm:t>
    </dgm:pt>
    <dgm:pt modelId="{C6C365FD-F2D9-40A8-B185-84C17A455B9D}" type="sibTrans" cxnId="{1CD52C4D-D22C-4FA3-86C9-EB38C7C4A36C}">
      <dgm:prSet/>
      <dgm:spPr/>
      <dgm:t>
        <a:bodyPr/>
        <a:lstStyle/>
        <a:p>
          <a:endParaRPr lang="en-IN"/>
        </a:p>
      </dgm:t>
    </dgm:pt>
    <dgm:pt modelId="{1198E3CC-E2CD-4351-9832-40F41A061325}">
      <dgm:prSet/>
      <dgm:spPr/>
      <dgm:t>
        <a:bodyPr/>
        <a:lstStyle/>
        <a:p>
          <a:r>
            <a:rPr lang="en-US" altLang="en-US"/>
            <a:t>Models and Diagrams</a:t>
          </a:r>
        </a:p>
      </dgm:t>
    </dgm:pt>
    <dgm:pt modelId="{043CFD24-F237-4390-BD76-2A5D3F2DCE86}" type="parTrans" cxnId="{1E3F7A3A-EB12-42DA-8F0E-E040EE007EBA}">
      <dgm:prSet/>
      <dgm:spPr/>
      <dgm:t>
        <a:bodyPr/>
        <a:lstStyle/>
        <a:p>
          <a:endParaRPr lang="en-IN"/>
        </a:p>
      </dgm:t>
    </dgm:pt>
    <dgm:pt modelId="{D253242B-79B2-4CD1-A1FD-4BA0E73DB2DF}" type="sibTrans" cxnId="{1E3F7A3A-EB12-42DA-8F0E-E040EE007EBA}">
      <dgm:prSet/>
      <dgm:spPr/>
      <dgm:t>
        <a:bodyPr/>
        <a:lstStyle/>
        <a:p>
          <a:endParaRPr lang="en-IN"/>
        </a:p>
      </dgm:t>
    </dgm:pt>
    <dgm:pt modelId="{FA6ADC60-8FD5-43ED-89CB-4264ACF5CEA1}">
      <dgm:prSet/>
      <dgm:spPr/>
      <dgm:t>
        <a:bodyPr/>
        <a:lstStyle/>
        <a:p>
          <a:r>
            <a:rPr lang="en-US" altLang="en-US"/>
            <a:t>Workshops or Focus Groups</a:t>
          </a:r>
        </a:p>
      </dgm:t>
    </dgm:pt>
    <dgm:pt modelId="{1EC6AA17-96A1-4649-9AF0-F9BA3522A5AD}" type="parTrans" cxnId="{B2D1FEE9-EE6F-490C-A2FC-862A90D1BED4}">
      <dgm:prSet/>
      <dgm:spPr/>
      <dgm:t>
        <a:bodyPr/>
        <a:lstStyle/>
        <a:p>
          <a:endParaRPr lang="en-IN"/>
        </a:p>
      </dgm:t>
    </dgm:pt>
    <dgm:pt modelId="{DD969F9D-C410-4A3A-88B9-AE7B49B1A69B}" type="sibTrans" cxnId="{B2D1FEE9-EE6F-490C-A2FC-862A90D1BED4}">
      <dgm:prSet/>
      <dgm:spPr/>
      <dgm:t>
        <a:bodyPr/>
        <a:lstStyle/>
        <a:p>
          <a:endParaRPr lang="en-IN"/>
        </a:p>
      </dgm:t>
    </dgm:pt>
    <dgm:pt modelId="{2EA0417B-158E-4917-9EAA-D578069C7055}">
      <dgm:prSet/>
      <dgm:spPr/>
      <dgm:t>
        <a:bodyPr/>
        <a:lstStyle/>
        <a:p>
          <a:r>
            <a:rPr lang="en-US" altLang="en-US"/>
            <a:t>Analysis</a:t>
          </a:r>
        </a:p>
      </dgm:t>
    </dgm:pt>
    <dgm:pt modelId="{7A3FFA0D-8C50-4C79-BE3D-2E7AB4813984}" type="parTrans" cxnId="{2CDC65AA-B268-4248-A9F7-81F248BB07D7}">
      <dgm:prSet/>
      <dgm:spPr/>
      <dgm:t>
        <a:bodyPr/>
        <a:lstStyle/>
        <a:p>
          <a:endParaRPr lang="en-IN"/>
        </a:p>
      </dgm:t>
    </dgm:pt>
    <dgm:pt modelId="{A3AFEBB7-E994-47B2-A6FF-E1DF5A72983F}" type="sibTrans" cxnId="{2CDC65AA-B268-4248-A9F7-81F248BB07D7}">
      <dgm:prSet/>
      <dgm:spPr/>
      <dgm:t>
        <a:bodyPr/>
        <a:lstStyle/>
        <a:p>
          <a:endParaRPr lang="en-IN"/>
        </a:p>
      </dgm:t>
    </dgm:pt>
    <dgm:pt modelId="{BE016193-6EF8-4811-87E9-E93A5DE32A14}" type="pres">
      <dgm:prSet presAssocID="{920510D4-0019-4C7C-AF50-82EC3EB5C616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B8350FF-5842-4ADC-AE3E-08D9518C09DD}" type="pres">
      <dgm:prSet presAssocID="{1EDDD325-7178-4DEB-893C-D8A68584C022}" presName="root1" presStyleCnt="0"/>
      <dgm:spPr/>
    </dgm:pt>
    <dgm:pt modelId="{D5E0E79A-3CE1-4B76-AFB8-A491FD6798CF}" type="pres">
      <dgm:prSet presAssocID="{1EDDD325-7178-4DEB-893C-D8A68584C022}" presName="LevelOneTextNode" presStyleLbl="node0" presStyleIdx="0" presStyleCnt="1">
        <dgm:presLayoutVars>
          <dgm:chPref val="3"/>
        </dgm:presLayoutVars>
      </dgm:prSet>
      <dgm:spPr/>
    </dgm:pt>
    <dgm:pt modelId="{4D87DB38-0EF6-459E-9746-2696B5B04C50}" type="pres">
      <dgm:prSet presAssocID="{1EDDD325-7178-4DEB-893C-D8A68584C022}" presName="level2hierChild" presStyleCnt="0"/>
      <dgm:spPr/>
    </dgm:pt>
    <dgm:pt modelId="{BE8A382F-7DA0-4A3C-9FBD-C37A9D49AADE}" type="pres">
      <dgm:prSet presAssocID="{0C4A0542-D243-4402-9FBC-0612F418F78F}" presName="conn2-1" presStyleLbl="parChTrans1D2" presStyleIdx="0" presStyleCnt="5"/>
      <dgm:spPr/>
    </dgm:pt>
    <dgm:pt modelId="{8AF73B4B-6A9C-4D17-9682-A3377DD88D6C}" type="pres">
      <dgm:prSet presAssocID="{0C4A0542-D243-4402-9FBC-0612F418F78F}" presName="connTx" presStyleLbl="parChTrans1D2" presStyleIdx="0" presStyleCnt="5"/>
      <dgm:spPr/>
    </dgm:pt>
    <dgm:pt modelId="{C40363B1-2B5C-498A-8A4E-95E8F9EB6037}" type="pres">
      <dgm:prSet presAssocID="{EE18700F-D0B3-4F18-AFFE-EB857871BC39}" presName="root2" presStyleCnt="0"/>
      <dgm:spPr/>
    </dgm:pt>
    <dgm:pt modelId="{6D37919C-F1EE-49C8-B936-08544B1F2657}" type="pres">
      <dgm:prSet presAssocID="{EE18700F-D0B3-4F18-AFFE-EB857871BC39}" presName="LevelTwoTextNode" presStyleLbl="node2" presStyleIdx="0" presStyleCnt="5">
        <dgm:presLayoutVars>
          <dgm:chPref val="3"/>
        </dgm:presLayoutVars>
      </dgm:prSet>
      <dgm:spPr/>
    </dgm:pt>
    <dgm:pt modelId="{5303C89D-209A-40FC-91C4-09B82078C24D}" type="pres">
      <dgm:prSet presAssocID="{EE18700F-D0B3-4F18-AFFE-EB857871BC39}" presName="level3hierChild" presStyleCnt="0"/>
      <dgm:spPr/>
    </dgm:pt>
    <dgm:pt modelId="{8C8C740A-22C2-4BDD-AA64-F3247C767635}" type="pres">
      <dgm:prSet presAssocID="{F2FAB731-45A5-4155-88F2-22D0490991F3}" presName="conn2-1" presStyleLbl="parChTrans1D2" presStyleIdx="1" presStyleCnt="5"/>
      <dgm:spPr/>
    </dgm:pt>
    <dgm:pt modelId="{CA59F3FD-AE01-4A00-9A3D-6C8214F26EB2}" type="pres">
      <dgm:prSet presAssocID="{F2FAB731-45A5-4155-88F2-22D0490991F3}" presName="connTx" presStyleLbl="parChTrans1D2" presStyleIdx="1" presStyleCnt="5"/>
      <dgm:spPr/>
    </dgm:pt>
    <dgm:pt modelId="{1B7F681A-DEF8-4CDA-9F9B-CBA2ADD87464}" type="pres">
      <dgm:prSet presAssocID="{300E70EE-3710-47AB-BA25-01D6B555C5A0}" presName="root2" presStyleCnt="0"/>
      <dgm:spPr/>
    </dgm:pt>
    <dgm:pt modelId="{84386057-431B-44FA-B169-EC1D47EA5D62}" type="pres">
      <dgm:prSet presAssocID="{300E70EE-3710-47AB-BA25-01D6B555C5A0}" presName="LevelTwoTextNode" presStyleLbl="node2" presStyleIdx="1" presStyleCnt="5">
        <dgm:presLayoutVars>
          <dgm:chPref val="3"/>
        </dgm:presLayoutVars>
      </dgm:prSet>
      <dgm:spPr/>
    </dgm:pt>
    <dgm:pt modelId="{3D262178-5B47-4A87-9CEA-E74AC550701B}" type="pres">
      <dgm:prSet presAssocID="{300E70EE-3710-47AB-BA25-01D6B555C5A0}" presName="level3hierChild" presStyleCnt="0"/>
      <dgm:spPr/>
    </dgm:pt>
    <dgm:pt modelId="{F28A2F25-FA1E-45E0-A48F-CE8BC38500B2}" type="pres">
      <dgm:prSet presAssocID="{1EC6AA17-96A1-4649-9AF0-F9BA3522A5AD}" presName="conn2-1" presStyleLbl="parChTrans1D3" presStyleIdx="0" presStyleCnt="6"/>
      <dgm:spPr/>
    </dgm:pt>
    <dgm:pt modelId="{FBF3B48F-4D3F-4227-B51F-A3A32CAADF6D}" type="pres">
      <dgm:prSet presAssocID="{1EC6AA17-96A1-4649-9AF0-F9BA3522A5AD}" presName="connTx" presStyleLbl="parChTrans1D3" presStyleIdx="0" presStyleCnt="6"/>
      <dgm:spPr/>
    </dgm:pt>
    <dgm:pt modelId="{64342A5C-4F51-408A-A0C4-79AF99F9ED5C}" type="pres">
      <dgm:prSet presAssocID="{FA6ADC60-8FD5-43ED-89CB-4264ACF5CEA1}" presName="root2" presStyleCnt="0"/>
      <dgm:spPr/>
    </dgm:pt>
    <dgm:pt modelId="{C988AD7D-76AB-43C3-9426-368B77D1A208}" type="pres">
      <dgm:prSet presAssocID="{FA6ADC60-8FD5-43ED-89CB-4264ACF5CEA1}" presName="LevelTwoTextNode" presStyleLbl="node3" presStyleIdx="0" presStyleCnt="6">
        <dgm:presLayoutVars>
          <dgm:chPref val="3"/>
        </dgm:presLayoutVars>
      </dgm:prSet>
      <dgm:spPr/>
    </dgm:pt>
    <dgm:pt modelId="{15B8DAF4-C86F-4E02-B805-19F1E8A44097}" type="pres">
      <dgm:prSet presAssocID="{FA6ADC60-8FD5-43ED-89CB-4264ACF5CEA1}" presName="level3hierChild" presStyleCnt="0"/>
      <dgm:spPr/>
    </dgm:pt>
    <dgm:pt modelId="{DEABD171-396D-4C2B-931B-A9D007913FDF}" type="pres">
      <dgm:prSet presAssocID="{4D6D8B2A-6D7E-46F2-91C5-7FBD8B5DE34C}" presName="conn2-1" presStyleLbl="parChTrans1D3" presStyleIdx="1" presStyleCnt="6"/>
      <dgm:spPr/>
    </dgm:pt>
    <dgm:pt modelId="{4A8541CF-95EA-4F8F-AC2A-8610C0927339}" type="pres">
      <dgm:prSet presAssocID="{4D6D8B2A-6D7E-46F2-91C5-7FBD8B5DE34C}" presName="connTx" presStyleLbl="parChTrans1D3" presStyleIdx="1" presStyleCnt="6"/>
      <dgm:spPr/>
    </dgm:pt>
    <dgm:pt modelId="{FA3B8C25-0AA0-49F9-AC60-9625C0DA2927}" type="pres">
      <dgm:prSet presAssocID="{5F099434-A2F1-49BD-AC0C-6369831C7084}" presName="root2" presStyleCnt="0"/>
      <dgm:spPr/>
    </dgm:pt>
    <dgm:pt modelId="{1CB1643A-F882-410B-A9EB-9C60371A57F5}" type="pres">
      <dgm:prSet presAssocID="{5F099434-A2F1-49BD-AC0C-6369831C7084}" presName="LevelTwoTextNode" presStyleLbl="node3" presStyleIdx="1" presStyleCnt="6">
        <dgm:presLayoutVars>
          <dgm:chPref val="3"/>
        </dgm:presLayoutVars>
      </dgm:prSet>
      <dgm:spPr/>
    </dgm:pt>
    <dgm:pt modelId="{AD4C7E95-07A9-44F4-A56F-B0643262E94B}" type="pres">
      <dgm:prSet presAssocID="{5F099434-A2F1-49BD-AC0C-6369831C7084}" presName="level3hierChild" presStyleCnt="0"/>
      <dgm:spPr/>
    </dgm:pt>
    <dgm:pt modelId="{16C424B0-D5CB-4F9B-9783-8BF596BD4FF9}" type="pres">
      <dgm:prSet presAssocID="{3BB47828-34E5-4B9E-8B67-21796EFDBF41}" presName="conn2-1" presStyleLbl="parChTrans1D3" presStyleIdx="2" presStyleCnt="6"/>
      <dgm:spPr/>
    </dgm:pt>
    <dgm:pt modelId="{B46BD0F2-F8A1-4739-8D92-76095A280398}" type="pres">
      <dgm:prSet presAssocID="{3BB47828-34E5-4B9E-8B67-21796EFDBF41}" presName="connTx" presStyleLbl="parChTrans1D3" presStyleIdx="2" presStyleCnt="6"/>
      <dgm:spPr/>
    </dgm:pt>
    <dgm:pt modelId="{F30238DE-F279-4AE1-93B9-8EEEC6B6CC3A}" type="pres">
      <dgm:prSet presAssocID="{54B84BDA-0416-42CE-8185-9B0DB892EDF3}" presName="root2" presStyleCnt="0"/>
      <dgm:spPr/>
    </dgm:pt>
    <dgm:pt modelId="{3B50BAE3-B36D-423A-8FC3-C5AA01A13B54}" type="pres">
      <dgm:prSet presAssocID="{54B84BDA-0416-42CE-8185-9B0DB892EDF3}" presName="LevelTwoTextNode" presStyleLbl="node3" presStyleIdx="2" presStyleCnt="6">
        <dgm:presLayoutVars>
          <dgm:chPref val="3"/>
        </dgm:presLayoutVars>
      </dgm:prSet>
      <dgm:spPr/>
    </dgm:pt>
    <dgm:pt modelId="{2C9EB0B7-D3BC-441F-81BF-1027AFE2C5E0}" type="pres">
      <dgm:prSet presAssocID="{54B84BDA-0416-42CE-8185-9B0DB892EDF3}" presName="level3hierChild" presStyleCnt="0"/>
      <dgm:spPr/>
    </dgm:pt>
    <dgm:pt modelId="{4530A100-9BDA-41C0-9C1F-6A831A22663A}" type="pres">
      <dgm:prSet presAssocID="{7A3FFA0D-8C50-4C79-BE3D-2E7AB4813984}" presName="conn2-1" presStyleLbl="parChTrans1D2" presStyleIdx="2" presStyleCnt="5"/>
      <dgm:spPr/>
    </dgm:pt>
    <dgm:pt modelId="{2587B66B-0649-4385-8E90-2F468E30E010}" type="pres">
      <dgm:prSet presAssocID="{7A3FFA0D-8C50-4C79-BE3D-2E7AB4813984}" presName="connTx" presStyleLbl="parChTrans1D2" presStyleIdx="2" presStyleCnt="5"/>
      <dgm:spPr/>
    </dgm:pt>
    <dgm:pt modelId="{05B8C35A-9F7D-476D-B195-05C8F10DF66D}" type="pres">
      <dgm:prSet presAssocID="{2EA0417B-158E-4917-9EAA-D578069C7055}" presName="root2" presStyleCnt="0"/>
      <dgm:spPr/>
    </dgm:pt>
    <dgm:pt modelId="{AEA82551-9A3F-4A09-B544-F9FAD3BC0965}" type="pres">
      <dgm:prSet presAssocID="{2EA0417B-158E-4917-9EAA-D578069C7055}" presName="LevelTwoTextNode" presStyleLbl="node2" presStyleIdx="2" presStyleCnt="5">
        <dgm:presLayoutVars>
          <dgm:chPref val="3"/>
        </dgm:presLayoutVars>
      </dgm:prSet>
      <dgm:spPr/>
    </dgm:pt>
    <dgm:pt modelId="{0EECD704-1134-4236-9896-C1D5A9CFC822}" type="pres">
      <dgm:prSet presAssocID="{2EA0417B-158E-4917-9EAA-D578069C7055}" presName="level3hierChild" presStyleCnt="0"/>
      <dgm:spPr/>
    </dgm:pt>
    <dgm:pt modelId="{B61C985D-A612-402F-AA8E-FB5C3588735A}" type="pres">
      <dgm:prSet presAssocID="{465D95F3-4301-40F9-83E9-B2F2D0A270F3}" presName="conn2-1" presStyleLbl="parChTrans1D3" presStyleIdx="3" presStyleCnt="6"/>
      <dgm:spPr/>
    </dgm:pt>
    <dgm:pt modelId="{E1F4A624-B1E7-4EA7-90FB-0B34BCC9CA49}" type="pres">
      <dgm:prSet presAssocID="{465D95F3-4301-40F9-83E9-B2F2D0A270F3}" presName="connTx" presStyleLbl="parChTrans1D3" presStyleIdx="3" presStyleCnt="6"/>
      <dgm:spPr/>
    </dgm:pt>
    <dgm:pt modelId="{6C6695E9-22EB-42F8-BA8D-C38209E9971B}" type="pres">
      <dgm:prSet presAssocID="{9A73C981-5FF6-4D6C-88C9-18705C6B2987}" presName="root2" presStyleCnt="0"/>
      <dgm:spPr/>
    </dgm:pt>
    <dgm:pt modelId="{8BB783DC-08A5-4E7C-ACFB-E565AFD3C947}" type="pres">
      <dgm:prSet presAssocID="{9A73C981-5FF6-4D6C-88C9-18705C6B2987}" presName="LevelTwoTextNode" presStyleLbl="node3" presStyleIdx="3" presStyleCnt="6">
        <dgm:presLayoutVars>
          <dgm:chPref val="3"/>
        </dgm:presLayoutVars>
      </dgm:prSet>
      <dgm:spPr/>
    </dgm:pt>
    <dgm:pt modelId="{0DC76706-9AA8-4027-96DD-76EBCC99F299}" type="pres">
      <dgm:prSet presAssocID="{9A73C981-5FF6-4D6C-88C9-18705C6B2987}" presName="level3hierChild" presStyleCnt="0"/>
      <dgm:spPr/>
    </dgm:pt>
    <dgm:pt modelId="{60D33177-974C-463F-9822-99AC90D06F97}" type="pres">
      <dgm:prSet presAssocID="{CFC35A78-ACB6-4FEF-ACB8-8D5B5DCDC720}" presName="conn2-1" presStyleLbl="parChTrans1D3" presStyleIdx="4" presStyleCnt="6"/>
      <dgm:spPr/>
    </dgm:pt>
    <dgm:pt modelId="{A85F95AF-E942-412C-8D45-B97AAB9FEEB3}" type="pres">
      <dgm:prSet presAssocID="{CFC35A78-ACB6-4FEF-ACB8-8D5B5DCDC720}" presName="connTx" presStyleLbl="parChTrans1D3" presStyleIdx="4" presStyleCnt="6"/>
      <dgm:spPr/>
    </dgm:pt>
    <dgm:pt modelId="{D5352F79-50E9-4830-8184-0874D4B91451}" type="pres">
      <dgm:prSet presAssocID="{5680644B-C5E8-4DF5-9895-CBDBF33AFD63}" presName="root2" presStyleCnt="0"/>
      <dgm:spPr/>
    </dgm:pt>
    <dgm:pt modelId="{4F0763A0-6337-48CD-8793-9400A04AAA4C}" type="pres">
      <dgm:prSet presAssocID="{5680644B-C5E8-4DF5-9895-CBDBF33AFD63}" presName="LevelTwoTextNode" presStyleLbl="node3" presStyleIdx="4" presStyleCnt="6">
        <dgm:presLayoutVars>
          <dgm:chPref val="3"/>
        </dgm:presLayoutVars>
      </dgm:prSet>
      <dgm:spPr/>
    </dgm:pt>
    <dgm:pt modelId="{3830F391-4371-4102-B366-61ED0948F8F5}" type="pres">
      <dgm:prSet presAssocID="{5680644B-C5E8-4DF5-9895-CBDBF33AFD63}" presName="level3hierChild" presStyleCnt="0"/>
      <dgm:spPr/>
    </dgm:pt>
    <dgm:pt modelId="{4B64D1A0-96BD-468E-ADA5-3DA2DF4FFB33}" type="pres">
      <dgm:prSet presAssocID="{6B7B2425-8BD5-4B6C-BA67-644A898EC109}" presName="conn2-1" presStyleLbl="parChTrans1D3" presStyleIdx="5" presStyleCnt="6"/>
      <dgm:spPr/>
    </dgm:pt>
    <dgm:pt modelId="{DFFD211C-E673-452A-B777-82AE70E157EA}" type="pres">
      <dgm:prSet presAssocID="{6B7B2425-8BD5-4B6C-BA67-644A898EC109}" presName="connTx" presStyleLbl="parChTrans1D3" presStyleIdx="5" presStyleCnt="6"/>
      <dgm:spPr/>
    </dgm:pt>
    <dgm:pt modelId="{3B74EBF3-D3A8-4322-BA1B-EBEF363365E5}" type="pres">
      <dgm:prSet presAssocID="{6A361FAA-0E91-4634-BA52-0ACBEF8AA678}" presName="root2" presStyleCnt="0"/>
      <dgm:spPr/>
    </dgm:pt>
    <dgm:pt modelId="{56BB7092-76C2-472D-99FA-1F11A5791313}" type="pres">
      <dgm:prSet presAssocID="{6A361FAA-0E91-4634-BA52-0ACBEF8AA678}" presName="LevelTwoTextNode" presStyleLbl="node3" presStyleIdx="5" presStyleCnt="6">
        <dgm:presLayoutVars>
          <dgm:chPref val="3"/>
        </dgm:presLayoutVars>
      </dgm:prSet>
      <dgm:spPr/>
    </dgm:pt>
    <dgm:pt modelId="{95A8526F-B995-4756-AD8D-C5E91D5A4914}" type="pres">
      <dgm:prSet presAssocID="{6A361FAA-0E91-4634-BA52-0ACBEF8AA678}" presName="level3hierChild" presStyleCnt="0"/>
      <dgm:spPr/>
    </dgm:pt>
    <dgm:pt modelId="{201719A0-3CAD-4437-9300-CB452DF91760}" type="pres">
      <dgm:prSet presAssocID="{1E06CE01-8E5F-446B-9241-26A4E04D5DF9}" presName="conn2-1" presStyleLbl="parChTrans1D2" presStyleIdx="3" presStyleCnt="5"/>
      <dgm:spPr/>
    </dgm:pt>
    <dgm:pt modelId="{C17EAD1B-BEF6-47E5-8D9F-6A9C5945A091}" type="pres">
      <dgm:prSet presAssocID="{1E06CE01-8E5F-446B-9241-26A4E04D5DF9}" presName="connTx" presStyleLbl="parChTrans1D2" presStyleIdx="3" presStyleCnt="5"/>
      <dgm:spPr/>
    </dgm:pt>
    <dgm:pt modelId="{3C1E0B37-085F-4A45-87E2-72BA4D9B8CC3}" type="pres">
      <dgm:prSet presAssocID="{4CCCD3CB-6A6F-4721-B959-1A4070B7CFF8}" presName="root2" presStyleCnt="0"/>
      <dgm:spPr/>
    </dgm:pt>
    <dgm:pt modelId="{C350FD2C-CB97-4C73-951B-FE29EABD3B09}" type="pres">
      <dgm:prSet presAssocID="{4CCCD3CB-6A6F-4721-B959-1A4070B7CFF8}" presName="LevelTwoTextNode" presStyleLbl="node2" presStyleIdx="3" presStyleCnt="5">
        <dgm:presLayoutVars>
          <dgm:chPref val="3"/>
        </dgm:presLayoutVars>
      </dgm:prSet>
      <dgm:spPr/>
    </dgm:pt>
    <dgm:pt modelId="{9E047DBD-C0CF-4BA8-AC53-899CDB43CF4D}" type="pres">
      <dgm:prSet presAssocID="{4CCCD3CB-6A6F-4721-B959-1A4070B7CFF8}" presName="level3hierChild" presStyleCnt="0"/>
      <dgm:spPr/>
    </dgm:pt>
    <dgm:pt modelId="{06D3E488-F79C-4A60-A02D-C26788FEB2F0}" type="pres">
      <dgm:prSet presAssocID="{043CFD24-F237-4390-BD76-2A5D3F2DCE86}" presName="conn2-1" presStyleLbl="parChTrans1D2" presStyleIdx="4" presStyleCnt="5"/>
      <dgm:spPr/>
    </dgm:pt>
    <dgm:pt modelId="{C36F644F-1946-4329-9238-C48FD58385E2}" type="pres">
      <dgm:prSet presAssocID="{043CFD24-F237-4390-BD76-2A5D3F2DCE86}" presName="connTx" presStyleLbl="parChTrans1D2" presStyleIdx="4" presStyleCnt="5"/>
      <dgm:spPr/>
    </dgm:pt>
    <dgm:pt modelId="{36D9BA56-B34C-457F-9D44-056076BAD85F}" type="pres">
      <dgm:prSet presAssocID="{1198E3CC-E2CD-4351-9832-40F41A061325}" presName="root2" presStyleCnt="0"/>
      <dgm:spPr/>
    </dgm:pt>
    <dgm:pt modelId="{40EAB066-EACB-402E-98D9-72895E12D681}" type="pres">
      <dgm:prSet presAssocID="{1198E3CC-E2CD-4351-9832-40F41A061325}" presName="LevelTwoTextNode" presStyleLbl="node2" presStyleIdx="4" presStyleCnt="5">
        <dgm:presLayoutVars>
          <dgm:chPref val="3"/>
        </dgm:presLayoutVars>
      </dgm:prSet>
      <dgm:spPr/>
    </dgm:pt>
    <dgm:pt modelId="{258AF9B3-3510-4048-9C79-A8F8CDEC1266}" type="pres">
      <dgm:prSet presAssocID="{1198E3CC-E2CD-4351-9832-40F41A061325}" presName="level3hierChild" presStyleCnt="0"/>
      <dgm:spPr/>
    </dgm:pt>
  </dgm:ptLst>
  <dgm:cxnLst>
    <dgm:cxn modelId="{CE0B1100-82FF-4A2B-9E47-9A73573ACBCF}" type="presOf" srcId="{6B7B2425-8BD5-4B6C-BA67-644A898EC109}" destId="{DFFD211C-E673-452A-B777-82AE70E157EA}" srcOrd="1" destOrd="0" presId="urn:microsoft.com/office/officeart/2008/layout/HorizontalMultiLevelHierarchy"/>
    <dgm:cxn modelId="{36DEF10E-5C4D-4630-BD41-F4FF4F39572B}" type="presOf" srcId="{1E06CE01-8E5F-446B-9241-26A4E04D5DF9}" destId="{C17EAD1B-BEF6-47E5-8D9F-6A9C5945A091}" srcOrd="1" destOrd="0" presId="urn:microsoft.com/office/officeart/2008/layout/HorizontalMultiLevelHierarchy"/>
    <dgm:cxn modelId="{96BEF917-8EB3-4441-ABB0-CED4E97E1F0C}" type="presOf" srcId="{043CFD24-F237-4390-BD76-2A5D3F2DCE86}" destId="{C36F644F-1946-4329-9238-C48FD58385E2}" srcOrd="1" destOrd="0" presId="urn:microsoft.com/office/officeart/2008/layout/HorizontalMultiLevelHierarchy"/>
    <dgm:cxn modelId="{7C97CB2A-3D5D-41A1-805C-B4C7E2C7AB68}" type="presOf" srcId="{4CCCD3CB-6A6F-4721-B959-1A4070B7CFF8}" destId="{C350FD2C-CB97-4C73-951B-FE29EABD3B09}" srcOrd="0" destOrd="0" presId="urn:microsoft.com/office/officeart/2008/layout/HorizontalMultiLevelHierarchy"/>
    <dgm:cxn modelId="{24883333-E89D-4D71-97B4-C76525A9BFBC}" type="presOf" srcId="{F2FAB731-45A5-4155-88F2-22D0490991F3}" destId="{CA59F3FD-AE01-4A00-9A3D-6C8214F26EB2}" srcOrd="1" destOrd="0" presId="urn:microsoft.com/office/officeart/2008/layout/HorizontalMultiLevelHierarchy"/>
    <dgm:cxn modelId="{366E2634-A7E2-41D8-BAA0-BDFFD857205F}" type="presOf" srcId="{F2FAB731-45A5-4155-88F2-22D0490991F3}" destId="{8C8C740A-22C2-4BDD-AA64-F3247C767635}" srcOrd="0" destOrd="0" presId="urn:microsoft.com/office/officeart/2008/layout/HorizontalMultiLevelHierarchy"/>
    <dgm:cxn modelId="{1E3F7A3A-EB12-42DA-8F0E-E040EE007EBA}" srcId="{1EDDD325-7178-4DEB-893C-D8A68584C022}" destId="{1198E3CC-E2CD-4351-9832-40F41A061325}" srcOrd="4" destOrd="0" parTransId="{043CFD24-F237-4390-BD76-2A5D3F2DCE86}" sibTransId="{D253242B-79B2-4CD1-A1FD-4BA0E73DB2DF}"/>
    <dgm:cxn modelId="{7C9D443B-B9C1-450C-BAAA-D6EB713CA364}" type="presOf" srcId="{043CFD24-F237-4390-BD76-2A5D3F2DCE86}" destId="{06D3E488-F79C-4A60-A02D-C26788FEB2F0}" srcOrd="0" destOrd="0" presId="urn:microsoft.com/office/officeart/2008/layout/HorizontalMultiLevelHierarchy"/>
    <dgm:cxn modelId="{12B2893B-5410-481D-B180-9C7746D570EA}" type="presOf" srcId="{5680644B-C5E8-4DF5-9895-CBDBF33AFD63}" destId="{4F0763A0-6337-48CD-8793-9400A04AAA4C}" srcOrd="0" destOrd="0" presId="urn:microsoft.com/office/officeart/2008/layout/HorizontalMultiLevelHierarchy"/>
    <dgm:cxn modelId="{508DD83B-5431-495A-A42F-D4E3A3C1DE37}" type="presOf" srcId="{920510D4-0019-4C7C-AF50-82EC3EB5C616}" destId="{BE016193-6EF8-4811-87E9-E93A5DE32A14}" srcOrd="0" destOrd="0" presId="urn:microsoft.com/office/officeart/2008/layout/HorizontalMultiLevelHierarchy"/>
    <dgm:cxn modelId="{B7B87741-4220-47A6-A870-9F508C588DEA}" srcId="{2EA0417B-158E-4917-9EAA-D578069C7055}" destId="{9A73C981-5FF6-4D6C-88C9-18705C6B2987}" srcOrd="0" destOrd="0" parTransId="{465D95F3-4301-40F9-83E9-B2F2D0A270F3}" sibTransId="{BA9B642F-AD3A-4F30-9018-AB2DE6C0380F}"/>
    <dgm:cxn modelId="{D350CC61-41C9-4E58-AD55-569C5ED105F8}" type="presOf" srcId="{CFC35A78-ACB6-4FEF-ACB8-8D5B5DCDC720}" destId="{A85F95AF-E942-412C-8D45-B97AAB9FEEB3}" srcOrd="1" destOrd="0" presId="urn:microsoft.com/office/officeart/2008/layout/HorizontalMultiLevelHierarchy"/>
    <dgm:cxn modelId="{68AB4B6A-5402-43DB-8AEB-4A1523B5DE29}" srcId="{300E70EE-3710-47AB-BA25-01D6B555C5A0}" destId="{5F099434-A2F1-49BD-AC0C-6369831C7084}" srcOrd="1" destOrd="0" parTransId="{4D6D8B2A-6D7E-46F2-91C5-7FBD8B5DE34C}" sibTransId="{BFF25CC5-DEEA-4262-BA3A-51A56FAEFECF}"/>
    <dgm:cxn modelId="{1CD52C4D-D22C-4FA3-86C9-EB38C7C4A36C}" srcId="{1EDDD325-7178-4DEB-893C-D8A68584C022}" destId="{4CCCD3CB-6A6F-4721-B959-1A4070B7CFF8}" srcOrd="3" destOrd="0" parTransId="{1E06CE01-8E5F-446B-9241-26A4E04D5DF9}" sibTransId="{C6C365FD-F2D9-40A8-B185-84C17A455B9D}"/>
    <dgm:cxn modelId="{CA5CE36D-854F-43BD-AC12-C86F7F8CD8D0}" srcId="{2EA0417B-158E-4917-9EAA-D578069C7055}" destId="{6A361FAA-0E91-4634-BA52-0ACBEF8AA678}" srcOrd="2" destOrd="0" parTransId="{6B7B2425-8BD5-4B6C-BA67-644A898EC109}" sibTransId="{69B728F6-7E52-4620-A59B-21032CB42FC0}"/>
    <dgm:cxn modelId="{060BE56E-6986-469A-929A-F997C37D2538}" type="presOf" srcId="{4D6D8B2A-6D7E-46F2-91C5-7FBD8B5DE34C}" destId="{4A8541CF-95EA-4F8F-AC2A-8610C0927339}" srcOrd="1" destOrd="0" presId="urn:microsoft.com/office/officeart/2008/layout/HorizontalMultiLevelHierarchy"/>
    <dgm:cxn modelId="{A51FE44F-B182-4F1C-A40C-465C34B64ED3}" type="presOf" srcId="{4D6D8B2A-6D7E-46F2-91C5-7FBD8B5DE34C}" destId="{DEABD171-396D-4C2B-931B-A9D007913FDF}" srcOrd="0" destOrd="0" presId="urn:microsoft.com/office/officeart/2008/layout/HorizontalMultiLevelHierarchy"/>
    <dgm:cxn modelId="{18223C71-5E46-4A57-BB88-E365D136A98D}" type="presOf" srcId="{5F099434-A2F1-49BD-AC0C-6369831C7084}" destId="{1CB1643A-F882-410B-A9EB-9C60371A57F5}" srcOrd="0" destOrd="0" presId="urn:microsoft.com/office/officeart/2008/layout/HorizontalMultiLevelHierarchy"/>
    <dgm:cxn modelId="{0C793D54-59AC-4FCE-8734-8417356FD418}" type="presOf" srcId="{7A3FFA0D-8C50-4C79-BE3D-2E7AB4813984}" destId="{4530A100-9BDA-41C0-9C1F-6A831A22663A}" srcOrd="0" destOrd="0" presId="urn:microsoft.com/office/officeart/2008/layout/HorizontalMultiLevelHierarchy"/>
    <dgm:cxn modelId="{0CB1D976-3A03-42F1-811F-DB8E380803CD}" type="presOf" srcId="{3BB47828-34E5-4B9E-8B67-21796EFDBF41}" destId="{B46BD0F2-F8A1-4739-8D92-76095A280398}" srcOrd="1" destOrd="0" presId="urn:microsoft.com/office/officeart/2008/layout/HorizontalMultiLevelHierarchy"/>
    <dgm:cxn modelId="{886D907E-8284-443E-9B61-FE06F09E463F}" type="presOf" srcId="{9A73C981-5FF6-4D6C-88C9-18705C6B2987}" destId="{8BB783DC-08A5-4E7C-ACFB-E565AFD3C947}" srcOrd="0" destOrd="0" presId="urn:microsoft.com/office/officeart/2008/layout/HorizontalMultiLevelHierarchy"/>
    <dgm:cxn modelId="{86453585-365A-4DC0-9299-C6930893619F}" type="presOf" srcId="{6B7B2425-8BD5-4B6C-BA67-644A898EC109}" destId="{4B64D1A0-96BD-468E-ADA5-3DA2DF4FFB33}" srcOrd="0" destOrd="0" presId="urn:microsoft.com/office/officeart/2008/layout/HorizontalMultiLevelHierarchy"/>
    <dgm:cxn modelId="{788F1789-2B6A-4F62-9952-BA543860BBBD}" type="presOf" srcId="{CFC35A78-ACB6-4FEF-ACB8-8D5B5DCDC720}" destId="{60D33177-974C-463F-9822-99AC90D06F97}" srcOrd="0" destOrd="0" presId="urn:microsoft.com/office/officeart/2008/layout/HorizontalMultiLevelHierarchy"/>
    <dgm:cxn modelId="{229D818B-A1D0-4A13-9FE1-D0CCE314A331}" type="presOf" srcId="{FA6ADC60-8FD5-43ED-89CB-4264ACF5CEA1}" destId="{C988AD7D-76AB-43C3-9426-368B77D1A208}" srcOrd="0" destOrd="0" presId="urn:microsoft.com/office/officeart/2008/layout/HorizontalMultiLevelHierarchy"/>
    <dgm:cxn modelId="{A42B778C-A9B1-44BA-A16A-F6777E66DB99}" type="presOf" srcId="{300E70EE-3710-47AB-BA25-01D6B555C5A0}" destId="{84386057-431B-44FA-B169-EC1D47EA5D62}" srcOrd="0" destOrd="0" presId="urn:microsoft.com/office/officeart/2008/layout/HorizontalMultiLevelHierarchy"/>
    <dgm:cxn modelId="{6C7B5291-7118-4C25-8582-9AE68E2F1726}" srcId="{1EDDD325-7178-4DEB-893C-D8A68584C022}" destId="{300E70EE-3710-47AB-BA25-01D6B555C5A0}" srcOrd="1" destOrd="0" parTransId="{F2FAB731-45A5-4155-88F2-22D0490991F3}" sibTransId="{5FCDCF8A-293A-4261-B141-CDEF79F16833}"/>
    <dgm:cxn modelId="{60BA8196-1C49-467B-AB69-E458A7AC442B}" type="presOf" srcId="{EE18700F-D0B3-4F18-AFFE-EB857871BC39}" destId="{6D37919C-F1EE-49C8-B936-08544B1F2657}" srcOrd="0" destOrd="0" presId="urn:microsoft.com/office/officeart/2008/layout/HorizontalMultiLevelHierarchy"/>
    <dgm:cxn modelId="{4F02E6A2-D3AC-425F-83D2-30AFE3214F49}" type="presOf" srcId="{1EDDD325-7178-4DEB-893C-D8A68584C022}" destId="{D5E0E79A-3CE1-4B76-AFB8-A491FD6798CF}" srcOrd="0" destOrd="0" presId="urn:microsoft.com/office/officeart/2008/layout/HorizontalMultiLevelHierarchy"/>
    <dgm:cxn modelId="{2CDC65AA-B268-4248-A9F7-81F248BB07D7}" srcId="{1EDDD325-7178-4DEB-893C-D8A68584C022}" destId="{2EA0417B-158E-4917-9EAA-D578069C7055}" srcOrd="2" destOrd="0" parTransId="{7A3FFA0D-8C50-4C79-BE3D-2E7AB4813984}" sibTransId="{A3AFEBB7-E994-47B2-A6FF-E1DF5A72983F}"/>
    <dgm:cxn modelId="{ED7550AB-D09A-443E-BFEB-F71A7EA10447}" type="presOf" srcId="{465D95F3-4301-40F9-83E9-B2F2D0A270F3}" destId="{B61C985D-A612-402F-AA8E-FB5C3588735A}" srcOrd="0" destOrd="0" presId="urn:microsoft.com/office/officeart/2008/layout/HorizontalMultiLevelHierarchy"/>
    <dgm:cxn modelId="{5510A7AD-C481-46F4-8D8F-EAEA79E24305}" type="presOf" srcId="{0C4A0542-D243-4402-9FBC-0612F418F78F}" destId="{8AF73B4B-6A9C-4D17-9682-A3377DD88D6C}" srcOrd="1" destOrd="0" presId="urn:microsoft.com/office/officeart/2008/layout/HorizontalMultiLevelHierarchy"/>
    <dgm:cxn modelId="{936CB9B3-1910-47FA-8EF5-723F7BE698A3}" type="presOf" srcId="{6A361FAA-0E91-4634-BA52-0ACBEF8AA678}" destId="{56BB7092-76C2-472D-99FA-1F11A5791313}" srcOrd="0" destOrd="0" presId="urn:microsoft.com/office/officeart/2008/layout/HorizontalMultiLevelHierarchy"/>
    <dgm:cxn modelId="{2728CEB5-3D6B-4AA6-B94E-EC8CA688C4E1}" type="presOf" srcId="{0C4A0542-D243-4402-9FBC-0612F418F78F}" destId="{BE8A382F-7DA0-4A3C-9FBD-C37A9D49AADE}" srcOrd="0" destOrd="0" presId="urn:microsoft.com/office/officeart/2008/layout/HorizontalMultiLevelHierarchy"/>
    <dgm:cxn modelId="{B974F8BE-4CC4-438F-B6EC-D1759BE39C78}" type="presOf" srcId="{1EC6AA17-96A1-4649-9AF0-F9BA3522A5AD}" destId="{FBF3B48F-4D3F-4227-B51F-A3A32CAADF6D}" srcOrd="1" destOrd="0" presId="urn:microsoft.com/office/officeart/2008/layout/HorizontalMultiLevelHierarchy"/>
    <dgm:cxn modelId="{E8B205C8-1D5B-4B12-9325-D1C54DD87FBB}" type="presOf" srcId="{1198E3CC-E2CD-4351-9832-40F41A061325}" destId="{40EAB066-EACB-402E-98D9-72895E12D681}" srcOrd="0" destOrd="0" presId="urn:microsoft.com/office/officeart/2008/layout/HorizontalMultiLevelHierarchy"/>
    <dgm:cxn modelId="{B3F7A9CD-55D7-4429-8749-42B61325A730}" type="presOf" srcId="{2EA0417B-158E-4917-9EAA-D578069C7055}" destId="{AEA82551-9A3F-4A09-B544-F9FAD3BC0965}" srcOrd="0" destOrd="0" presId="urn:microsoft.com/office/officeart/2008/layout/HorizontalMultiLevelHierarchy"/>
    <dgm:cxn modelId="{2055B9CD-3DF7-4945-A818-FFA1312CBB39}" srcId="{300E70EE-3710-47AB-BA25-01D6B555C5A0}" destId="{54B84BDA-0416-42CE-8185-9B0DB892EDF3}" srcOrd="2" destOrd="0" parTransId="{3BB47828-34E5-4B9E-8B67-21796EFDBF41}" sibTransId="{0E9973E9-AF27-4415-AAA2-341C315EEDC4}"/>
    <dgm:cxn modelId="{B0F494CF-B7F1-434C-8448-93C55C3996CB}" type="presOf" srcId="{54B84BDA-0416-42CE-8185-9B0DB892EDF3}" destId="{3B50BAE3-B36D-423A-8FC3-C5AA01A13B54}" srcOrd="0" destOrd="0" presId="urn:microsoft.com/office/officeart/2008/layout/HorizontalMultiLevelHierarchy"/>
    <dgm:cxn modelId="{B185FECF-9E97-4BE8-BB51-0D4ED33C509E}" type="presOf" srcId="{3BB47828-34E5-4B9E-8B67-21796EFDBF41}" destId="{16C424B0-D5CB-4F9B-9783-8BF596BD4FF9}" srcOrd="0" destOrd="0" presId="urn:microsoft.com/office/officeart/2008/layout/HorizontalMultiLevelHierarchy"/>
    <dgm:cxn modelId="{C8BCB8D2-CB14-4B3D-B9C2-BCFEB204F0E2}" type="presOf" srcId="{465D95F3-4301-40F9-83E9-B2F2D0A270F3}" destId="{E1F4A624-B1E7-4EA7-90FB-0B34BCC9CA49}" srcOrd="1" destOrd="0" presId="urn:microsoft.com/office/officeart/2008/layout/HorizontalMultiLevelHierarchy"/>
    <dgm:cxn modelId="{363F09E4-0923-4130-9665-AF4A70392CAB}" type="presOf" srcId="{1E06CE01-8E5F-446B-9241-26A4E04D5DF9}" destId="{201719A0-3CAD-4437-9300-CB452DF91760}" srcOrd="0" destOrd="0" presId="urn:microsoft.com/office/officeart/2008/layout/HorizontalMultiLevelHierarchy"/>
    <dgm:cxn modelId="{501947E4-C299-4AD8-83A2-D053B6F0D6CE}" type="presOf" srcId="{1EC6AA17-96A1-4649-9AF0-F9BA3522A5AD}" destId="{F28A2F25-FA1E-45E0-A48F-CE8BC38500B2}" srcOrd="0" destOrd="0" presId="urn:microsoft.com/office/officeart/2008/layout/HorizontalMultiLevelHierarchy"/>
    <dgm:cxn modelId="{B2D1FEE9-EE6F-490C-A2FC-862A90D1BED4}" srcId="{300E70EE-3710-47AB-BA25-01D6B555C5A0}" destId="{FA6ADC60-8FD5-43ED-89CB-4264ACF5CEA1}" srcOrd="0" destOrd="0" parTransId="{1EC6AA17-96A1-4649-9AF0-F9BA3522A5AD}" sibTransId="{DD969F9D-C410-4A3A-88B9-AE7B49B1A69B}"/>
    <dgm:cxn modelId="{FE27F5EA-703F-4EF7-8702-26BB1EC50834}" srcId="{920510D4-0019-4C7C-AF50-82EC3EB5C616}" destId="{1EDDD325-7178-4DEB-893C-D8A68584C022}" srcOrd="0" destOrd="0" parTransId="{515C486A-72E4-4608-B1C4-5C4145F10B81}" sibTransId="{F4834F71-8AC6-4EAB-B1E2-309B27334C74}"/>
    <dgm:cxn modelId="{ED66A9EB-DA70-45CE-9528-B38FE774B31E}" srcId="{1EDDD325-7178-4DEB-893C-D8A68584C022}" destId="{EE18700F-D0B3-4F18-AFFE-EB857871BC39}" srcOrd="0" destOrd="0" parTransId="{0C4A0542-D243-4402-9FBC-0612F418F78F}" sibTransId="{6A426D8C-3BE9-4A2A-B289-2AE186E024EA}"/>
    <dgm:cxn modelId="{423BF2EF-2B43-4D1C-9AAB-7E3DA449D117}" srcId="{2EA0417B-158E-4917-9EAA-D578069C7055}" destId="{5680644B-C5E8-4DF5-9895-CBDBF33AFD63}" srcOrd="1" destOrd="0" parTransId="{CFC35A78-ACB6-4FEF-ACB8-8D5B5DCDC720}" sibTransId="{DD9A0AFD-5A44-4A1C-99E2-1506BEAC28AA}"/>
    <dgm:cxn modelId="{9BAD2FFC-C793-4BAB-8416-614FF54F4FC2}" type="presOf" srcId="{7A3FFA0D-8C50-4C79-BE3D-2E7AB4813984}" destId="{2587B66B-0649-4385-8E90-2F468E30E010}" srcOrd="1" destOrd="0" presId="urn:microsoft.com/office/officeart/2008/layout/HorizontalMultiLevelHierarchy"/>
    <dgm:cxn modelId="{AD4944C7-3824-42CB-90AC-FB0658C21B7F}" type="presParOf" srcId="{BE016193-6EF8-4811-87E9-E93A5DE32A14}" destId="{4B8350FF-5842-4ADC-AE3E-08D9518C09DD}" srcOrd="0" destOrd="0" presId="urn:microsoft.com/office/officeart/2008/layout/HorizontalMultiLevelHierarchy"/>
    <dgm:cxn modelId="{4CFD7982-6E11-4019-9C31-D1097DCA40BD}" type="presParOf" srcId="{4B8350FF-5842-4ADC-AE3E-08D9518C09DD}" destId="{D5E0E79A-3CE1-4B76-AFB8-A491FD6798CF}" srcOrd="0" destOrd="0" presId="urn:microsoft.com/office/officeart/2008/layout/HorizontalMultiLevelHierarchy"/>
    <dgm:cxn modelId="{FBFB7260-6C22-4CD3-A8BB-FA0F70B8C2C8}" type="presParOf" srcId="{4B8350FF-5842-4ADC-AE3E-08D9518C09DD}" destId="{4D87DB38-0EF6-459E-9746-2696B5B04C50}" srcOrd="1" destOrd="0" presId="urn:microsoft.com/office/officeart/2008/layout/HorizontalMultiLevelHierarchy"/>
    <dgm:cxn modelId="{CBC5894C-5816-4825-90FD-02F8722AB41E}" type="presParOf" srcId="{4D87DB38-0EF6-459E-9746-2696B5B04C50}" destId="{BE8A382F-7DA0-4A3C-9FBD-C37A9D49AADE}" srcOrd="0" destOrd="0" presId="urn:microsoft.com/office/officeart/2008/layout/HorizontalMultiLevelHierarchy"/>
    <dgm:cxn modelId="{587DCA6C-BF41-40C7-9B09-309A35780099}" type="presParOf" srcId="{BE8A382F-7DA0-4A3C-9FBD-C37A9D49AADE}" destId="{8AF73B4B-6A9C-4D17-9682-A3377DD88D6C}" srcOrd="0" destOrd="0" presId="urn:microsoft.com/office/officeart/2008/layout/HorizontalMultiLevelHierarchy"/>
    <dgm:cxn modelId="{D64B13FD-E7B3-4B27-914F-0D93EE60CE5B}" type="presParOf" srcId="{4D87DB38-0EF6-459E-9746-2696B5B04C50}" destId="{C40363B1-2B5C-498A-8A4E-95E8F9EB6037}" srcOrd="1" destOrd="0" presId="urn:microsoft.com/office/officeart/2008/layout/HorizontalMultiLevelHierarchy"/>
    <dgm:cxn modelId="{A87C565C-7BF0-4F4E-878B-89F37A21A3D2}" type="presParOf" srcId="{C40363B1-2B5C-498A-8A4E-95E8F9EB6037}" destId="{6D37919C-F1EE-49C8-B936-08544B1F2657}" srcOrd="0" destOrd="0" presId="urn:microsoft.com/office/officeart/2008/layout/HorizontalMultiLevelHierarchy"/>
    <dgm:cxn modelId="{06D22234-C48F-447E-9F92-461EF9940FC1}" type="presParOf" srcId="{C40363B1-2B5C-498A-8A4E-95E8F9EB6037}" destId="{5303C89D-209A-40FC-91C4-09B82078C24D}" srcOrd="1" destOrd="0" presId="urn:microsoft.com/office/officeart/2008/layout/HorizontalMultiLevelHierarchy"/>
    <dgm:cxn modelId="{F68F6827-7165-42B0-A3DB-95FF794B2251}" type="presParOf" srcId="{4D87DB38-0EF6-459E-9746-2696B5B04C50}" destId="{8C8C740A-22C2-4BDD-AA64-F3247C767635}" srcOrd="2" destOrd="0" presId="urn:microsoft.com/office/officeart/2008/layout/HorizontalMultiLevelHierarchy"/>
    <dgm:cxn modelId="{5242F982-124E-4D83-8160-2DECC3889075}" type="presParOf" srcId="{8C8C740A-22C2-4BDD-AA64-F3247C767635}" destId="{CA59F3FD-AE01-4A00-9A3D-6C8214F26EB2}" srcOrd="0" destOrd="0" presId="urn:microsoft.com/office/officeart/2008/layout/HorizontalMultiLevelHierarchy"/>
    <dgm:cxn modelId="{6B10E5E3-BF39-419C-ABA6-FDB38B9B20C9}" type="presParOf" srcId="{4D87DB38-0EF6-459E-9746-2696B5B04C50}" destId="{1B7F681A-DEF8-4CDA-9F9B-CBA2ADD87464}" srcOrd="3" destOrd="0" presId="urn:microsoft.com/office/officeart/2008/layout/HorizontalMultiLevelHierarchy"/>
    <dgm:cxn modelId="{952EE8EA-F825-4046-9BF3-CB707E35739F}" type="presParOf" srcId="{1B7F681A-DEF8-4CDA-9F9B-CBA2ADD87464}" destId="{84386057-431B-44FA-B169-EC1D47EA5D62}" srcOrd="0" destOrd="0" presId="urn:microsoft.com/office/officeart/2008/layout/HorizontalMultiLevelHierarchy"/>
    <dgm:cxn modelId="{A09E2021-581A-4963-B86D-163B2739BEE7}" type="presParOf" srcId="{1B7F681A-DEF8-4CDA-9F9B-CBA2ADD87464}" destId="{3D262178-5B47-4A87-9CEA-E74AC550701B}" srcOrd="1" destOrd="0" presId="urn:microsoft.com/office/officeart/2008/layout/HorizontalMultiLevelHierarchy"/>
    <dgm:cxn modelId="{B1E7D682-7FD5-4A55-BFE5-6256AE7CAEE6}" type="presParOf" srcId="{3D262178-5B47-4A87-9CEA-E74AC550701B}" destId="{F28A2F25-FA1E-45E0-A48F-CE8BC38500B2}" srcOrd="0" destOrd="0" presId="urn:microsoft.com/office/officeart/2008/layout/HorizontalMultiLevelHierarchy"/>
    <dgm:cxn modelId="{8B2E039F-9BD8-4A39-B1A0-8A696E8417D8}" type="presParOf" srcId="{F28A2F25-FA1E-45E0-A48F-CE8BC38500B2}" destId="{FBF3B48F-4D3F-4227-B51F-A3A32CAADF6D}" srcOrd="0" destOrd="0" presId="urn:microsoft.com/office/officeart/2008/layout/HorizontalMultiLevelHierarchy"/>
    <dgm:cxn modelId="{DE90C31F-B95D-4F8B-BEE6-0F2AF7A69AC4}" type="presParOf" srcId="{3D262178-5B47-4A87-9CEA-E74AC550701B}" destId="{64342A5C-4F51-408A-A0C4-79AF99F9ED5C}" srcOrd="1" destOrd="0" presId="urn:microsoft.com/office/officeart/2008/layout/HorizontalMultiLevelHierarchy"/>
    <dgm:cxn modelId="{87E3256A-7B47-473A-ABA5-57A9FA1D72F0}" type="presParOf" srcId="{64342A5C-4F51-408A-A0C4-79AF99F9ED5C}" destId="{C988AD7D-76AB-43C3-9426-368B77D1A208}" srcOrd="0" destOrd="0" presId="urn:microsoft.com/office/officeart/2008/layout/HorizontalMultiLevelHierarchy"/>
    <dgm:cxn modelId="{06112494-116F-4820-9598-216EADE29DDE}" type="presParOf" srcId="{64342A5C-4F51-408A-A0C4-79AF99F9ED5C}" destId="{15B8DAF4-C86F-4E02-B805-19F1E8A44097}" srcOrd="1" destOrd="0" presId="urn:microsoft.com/office/officeart/2008/layout/HorizontalMultiLevelHierarchy"/>
    <dgm:cxn modelId="{CF0FD671-0583-4271-895D-8B288875AE0F}" type="presParOf" srcId="{3D262178-5B47-4A87-9CEA-E74AC550701B}" destId="{DEABD171-396D-4C2B-931B-A9D007913FDF}" srcOrd="2" destOrd="0" presId="urn:microsoft.com/office/officeart/2008/layout/HorizontalMultiLevelHierarchy"/>
    <dgm:cxn modelId="{8A077B6B-F780-4E6E-B301-5BD066D25470}" type="presParOf" srcId="{DEABD171-396D-4C2B-931B-A9D007913FDF}" destId="{4A8541CF-95EA-4F8F-AC2A-8610C0927339}" srcOrd="0" destOrd="0" presId="urn:microsoft.com/office/officeart/2008/layout/HorizontalMultiLevelHierarchy"/>
    <dgm:cxn modelId="{FD3E81E1-B390-4CD8-80A5-5FA426F589E1}" type="presParOf" srcId="{3D262178-5B47-4A87-9CEA-E74AC550701B}" destId="{FA3B8C25-0AA0-49F9-AC60-9625C0DA2927}" srcOrd="3" destOrd="0" presId="urn:microsoft.com/office/officeart/2008/layout/HorizontalMultiLevelHierarchy"/>
    <dgm:cxn modelId="{D3E61722-2B58-4CF6-B906-2BFCF80CEDFA}" type="presParOf" srcId="{FA3B8C25-0AA0-49F9-AC60-9625C0DA2927}" destId="{1CB1643A-F882-410B-A9EB-9C60371A57F5}" srcOrd="0" destOrd="0" presId="urn:microsoft.com/office/officeart/2008/layout/HorizontalMultiLevelHierarchy"/>
    <dgm:cxn modelId="{9A0C2384-43D0-4971-8D81-BF8C0CA760E9}" type="presParOf" srcId="{FA3B8C25-0AA0-49F9-AC60-9625C0DA2927}" destId="{AD4C7E95-07A9-44F4-A56F-B0643262E94B}" srcOrd="1" destOrd="0" presId="urn:microsoft.com/office/officeart/2008/layout/HorizontalMultiLevelHierarchy"/>
    <dgm:cxn modelId="{FBFFE8E7-B185-4CCE-B507-B4631B7DB187}" type="presParOf" srcId="{3D262178-5B47-4A87-9CEA-E74AC550701B}" destId="{16C424B0-D5CB-4F9B-9783-8BF596BD4FF9}" srcOrd="4" destOrd="0" presId="urn:microsoft.com/office/officeart/2008/layout/HorizontalMultiLevelHierarchy"/>
    <dgm:cxn modelId="{CF5A201F-8E66-48D4-8272-AB32803B14D0}" type="presParOf" srcId="{16C424B0-D5CB-4F9B-9783-8BF596BD4FF9}" destId="{B46BD0F2-F8A1-4739-8D92-76095A280398}" srcOrd="0" destOrd="0" presId="urn:microsoft.com/office/officeart/2008/layout/HorizontalMultiLevelHierarchy"/>
    <dgm:cxn modelId="{19FA3AA8-A97E-4AF6-AEB0-81E00413C1CD}" type="presParOf" srcId="{3D262178-5B47-4A87-9CEA-E74AC550701B}" destId="{F30238DE-F279-4AE1-93B9-8EEEC6B6CC3A}" srcOrd="5" destOrd="0" presId="urn:microsoft.com/office/officeart/2008/layout/HorizontalMultiLevelHierarchy"/>
    <dgm:cxn modelId="{59F55E75-728F-42BD-8BB8-C624511BCB19}" type="presParOf" srcId="{F30238DE-F279-4AE1-93B9-8EEEC6B6CC3A}" destId="{3B50BAE3-B36D-423A-8FC3-C5AA01A13B54}" srcOrd="0" destOrd="0" presId="urn:microsoft.com/office/officeart/2008/layout/HorizontalMultiLevelHierarchy"/>
    <dgm:cxn modelId="{657080F0-599F-4C1B-8682-5705B64ECCCA}" type="presParOf" srcId="{F30238DE-F279-4AE1-93B9-8EEEC6B6CC3A}" destId="{2C9EB0B7-D3BC-441F-81BF-1027AFE2C5E0}" srcOrd="1" destOrd="0" presId="urn:microsoft.com/office/officeart/2008/layout/HorizontalMultiLevelHierarchy"/>
    <dgm:cxn modelId="{DEF9A165-D467-4CB7-A762-BAE7989B88D4}" type="presParOf" srcId="{4D87DB38-0EF6-459E-9746-2696B5B04C50}" destId="{4530A100-9BDA-41C0-9C1F-6A831A22663A}" srcOrd="4" destOrd="0" presId="urn:microsoft.com/office/officeart/2008/layout/HorizontalMultiLevelHierarchy"/>
    <dgm:cxn modelId="{A734E846-A019-4D8F-AB14-FDCEE1BB3894}" type="presParOf" srcId="{4530A100-9BDA-41C0-9C1F-6A831A22663A}" destId="{2587B66B-0649-4385-8E90-2F468E30E010}" srcOrd="0" destOrd="0" presId="urn:microsoft.com/office/officeart/2008/layout/HorizontalMultiLevelHierarchy"/>
    <dgm:cxn modelId="{905B1574-5738-44A2-82A0-E7104259817F}" type="presParOf" srcId="{4D87DB38-0EF6-459E-9746-2696B5B04C50}" destId="{05B8C35A-9F7D-476D-B195-05C8F10DF66D}" srcOrd="5" destOrd="0" presId="urn:microsoft.com/office/officeart/2008/layout/HorizontalMultiLevelHierarchy"/>
    <dgm:cxn modelId="{6CB1F210-3E7F-4D39-9B91-ABFE2AD57FD7}" type="presParOf" srcId="{05B8C35A-9F7D-476D-B195-05C8F10DF66D}" destId="{AEA82551-9A3F-4A09-B544-F9FAD3BC0965}" srcOrd="0" destOrd="0" presId="urn:microsoft.com/office/officeart/2008/layout/HorizontalMultiLevelHierarchy"/>
    <dgm:cxn modelId="{2086A5EB-6BA9-466D-BAD7-4E1C1F355B97}" type="presParOf" srcId="{05B8C35A-9F7D-476D-B195-05C8F10DF66D}" destId="{0EECD704-1134-4236-9896-C1D5A9CFC822}" srcOrd="1" destOrd="0" presId="urn:microsoft.com/office/officeart/2008/layout/HorizontalMultiLevelHierarchy"/>
    <dgm:cxn modelId="{80AEED67-821C-45A2-8F21-B104173776D3}" type="presParOf" srcId="{0EECD704-1134-4236-9896-C1D5A9CFC822}" destId="{B61C985D-A612-402F-AA8E-FB5C3588735A}" srcOrd="0" destOrd="0" presId="urn:microsoft.com/office/officeart/2008/layout/HorizontalMultiLevelHierarchy"/>
    <dgm:cxn modelId="{69E15F3F-81FF-4439-909C-D97BEF87E4F9}" type="presParOf" srcId="{B61C985D-A612-402F-AA8E-FB5C3588735A}" destId="{E1F4A624-B1E7-4EA7-90FB-0B34BCC9CA49}" srcOrd="0" destOrd="0" presId="urn:microsoft.com/office/officeart/2008/layout/HorizontalMultiLevelHierarchy"/>
    <dgm:cxn modelId="{23923F45-E4DF-472C-99D2-8FAF7628705E}" type="presParOf" srcId="{0EECD704-1134-4236-9896-C1D5A9CFC822}" destId="{6C6695E9-22EB-42F8-BA8D-C38209E9971B}" srcOrd="1" destOrd="0" presId="urn:microsoft.com/office/officeart/2008/layout/HorizontalMultiLevelHierarchy"/>
    <dgm:cxn modelId="{BA41E52E-871F-45F0-AFC2-3854D13D3EC0}" type="presParOf" srcId="{6C6695E9-22EB-42F8-BA8D-C38209E9971B}" destId="{8BB783DC-08A5-4E7C-ACFB-E565AFD3C947}" srcOrd="0" destOrd="0" presId="urn:microsoft.com/office/officeart/2008/layout/HorizontalMultiLevelHierarchy"/>
    <dgm:cxn modelId="{938B1BAD-8AF6-4A9F-B348-53E6CDAA301B}" type="presParOf" srcId="{6C6695E9-22EB-42F8-BA8D-C38209E9971B}" destId="{0DC76706-9AA8-4027-96DD-76EBCC99F299}" srcOrd="1" destOrd="0" presId="urn:microsoft.com/office/officeart/2008/layout/HorizontalMultiLevelHierarchy"/>
    <dgm:cxn modelId="{57421BD0-8988-4267-AC56-AC11591F78CA}" type="presParOf" srcId="{0EECD704-1134-4236-9896-C1D5A9CFC822}" destId="{60D33177-974C-463F-9822-99AC90D06F97}" srcOrd="2" destOrd="0" presId="urn:microsoft.com/office/officeart/2008/layout/HorizontalMultiLevelHierarchy"/>
    <dgm:cxn modelId="{0C62969F-6A5B-4E22-8CE5-838B24C90000}" type="presParOf" srcId="{60D33177-974C-463F-9822-99AC90D06F97}" destId="{A85F95AF-E942-412C-8D45-B97AAB9FEEB3}" srcOrd="0" destOrd="0" presId="urn:microsoft.com/office/officeart/2008/layout/HorizontalMultiLevelHierarchy"/>
    <dgm:cxn modelId="{8C8C6408-AB87-41B8-8B59-F463F0240B85}" type="presParOf" srcId="{0EECD704-1134-4236-9896-C1D5A9CFC822}" destId="{D5352F79-50E9-4830-8184-0874D4B91451}" srcOrd="3" destOrd="0" presId="urn:microsoft.com/office/officeart/2008/layout/HorizontalMultiLevelHierarchy"/>
    <dgm:cxn modelId="{9D94CBA7-F89B-45DE-A52E-E3BB90AF7D23}" type="presParOf" srcId="{D5352F79-50E9-4830-8184-0874D4B91451}" destId="{4F0763A0-6337-48CD-8793-9400A04AAA4C}" srcOrd="0" destOrd="0" presId="urn:microsoft.com/office/officeart/2008/layout/HorizontalMultiLevelHierarchy"/>
    <dgm:cxn modelId="{CB645F58-2791-4B6B-B5F8-2B4D38EDF0D0}" type="presParOf" srcId="{D5352F79-50E9-4830-8184-0874D4B91451}" destId="{3830F391-4371-4102-B366-61ED0948F8F5}" srcOrd="1" destOrd="0" presId="urn:microsoft.com/office/officeart/2008/layout/HorizontalMultiLevelHierarchy"/>
    <dgm:cxn modelId="{229E4384-F37C-4A51-9920-1D97D5A07398}" type="presParOf" srcId="{0EECD704-1134-4236-9896-C1D5A9CFC822}" destId="{4B64D1A0-96BD-468E-ADA5-3DA2DF4FFB33}" srcOrd="4" destOrd="0" presId="urn:microsoft.com/office/officeart/2008/layout/HorizontalMultiLevelHierarchy"/>
    <dgm:cxn modelId="{C3838745-3DAF-4DB6-A7BC-EAFB894DE254}" type="presParOf" srcId="{4B64D1A0-96BD-468E-ADA5-3DA2DF4FFB33}" destId="{DFFD211C-E673-452A-B777-82AE70E157EA}" srcOrd="0" destOrd="0" presId="urn:microsoft.com/office/officeart/2008/layout/HorizontalMultiLevelHierarchy"/>
    <dgm:cxn modelId="{E4BE4438-0EF8-4C88-ABB1-A7B6FBE97ABE}" type="presParOf" srcId="{0EECD704-1134-4236-9896-C1D5A9CFC822}" destId="{3B74EBF3-D3A8-4322-BA1B-EBEF363365E5}" srcOrd="5" destOrd="0" presId="urn:microsoft.com/office/officeart/2008/layout/HorizontalMultiLevelHierarchy"/>
    <dgm:cxn modelId="{609B6576-9482-4070-B870-22738F9D30EF}" type="presParOf" srcId="{3B74EBF3-D3A8-4322-BA1B-EBEF363365E5}" destId="{56BB7092-76C2-472D-99FA-1F11A5791313}" srcOrd="0" destOrd="0" presId="urn:microsoft.com/office/officeart/2008/layout/HorizontalMultiLevelHierarchy"/>
    <dgm:cxn modelId="{B28E630B-62FC-43D3-B116-AADC4433C163}" type="presParOf" srcId="{3B74EBF3-D3A8-4322-BA1B-EBEF363365E5}" destId="{95A8526F-B995-4756-AD8D-C5E91D5A4914}" srcOrd="1" destOrd="0" presId="urn:microsoft.com/office/officeart/2008/layout/HorizontalMultiLevelHierarchy"/>
    <dgm:cxn modelId="{AA97351D-B8D3-4273-A27F-2FC42D2B006D}" type="presParOf" srcId="{4D87DB38-0EF6-459E-9746-2696B5B04C50}" destId="{201719A0-3CAD-4437-9300-CB452DF91760}" srcOrd="6" destOrd="0" presId="urn:microsoft.com/office/officeart/2008/layout/HorizontalMultiLevelHierarchy"/>
    <dgm:cxn modelId="{66C34538-C7E4-462C-A656-E3DAD65100B0}" type="presParOf" srcId="{201719A0-3CAD-4437-9300-CB452DF91760}" destId="{C17EAD1B-BEF6-47E5-8D9F-6A9C5945A091}" srcOrd="0" destOrd="0" presId="urn:microsoft.com/office/officeart/2008/layout/HorizontalMultiLevelHierarchy"/>
    <dgm:cxn modelId="{81AEA87A-7AA5-41B1-B331-AE9EF3562E75}" type="presParOf" srcId="{4D87DB38-0EF6-459E-9746-2696B5B04C50}" destId="{3C1E0B37-085F-4A45-87E2-72BA4D9B8CC3}" srcOrd="7" destOrd="0" presId="urn:microsoft.com/office/officeart/2008/layout/HorizontalMultiLevelHierarchy"/>
    <dgm:cxn modelId="{72893314-488C-4754-B1E0-CEEAF5AF59D1}" type="presParOf" srcId="{3C1E0B37-085F-4A45-87E2-72BA4D9B8CC3}" destId="{C350FD2C-CB97-4C73-951B-FE29EABD3B09}" srcOrd="0" destOrd="0" presId="urn:microsoft.com/office/officeart/2008/layout/HorizontalMultiLevelHierarchy"/>
    <dgm:cxn modelId="{80704928-E121-41B8-BAC1-2EB3AA2FF194}" type="presParOf" srcId="{3C1E0B37-085F-4A45-87E2-72BA4D9B8CC3}" destId="{9E047DBD-C0CF-4BA8-AC53-899CDB43CF4D}" srcOrd="1" destOrd="0" presId="urn:microsoft.com/office/officeart/2008/layout/HorizontalMultiLevelHierarchy"/>
    <dgm:cxn modelId="{3E390446-652A-4825-B80B-ACC9370B00A7}" type="presParOf" srcId="{4D87DB38-0EF6-459E-9746-2696B5B04C50}" destId="{06D3E488-F79C-4A60-A02D-C26788FEB2F0}" srcOrd="8" destOrd="0" presId="urn:microsoft.com/office/officeart/2008/layout/HorizontalMultiLevelHierarchy"/>
    <dgm:cxn modelId="{08B62A7F-F8FD-4815-B319-E7E8A6FDEE6D}" type="presParOf" srcId="{06D3E488-F79C-4A60-A02D-C26788FEB2F0}" destId="{C36F644F-1946-4329-9238-C48FD58385E2}" srcOrd="0" destOrd="0" presId="urn:microsoft.com/office/officeart/2008/layout/HorizontalMultiLevelHierarchy"/>
    <dgm:cxn modelId="{133A00DF-C917-4D7D-BEAC-A1FD81AD45C1}" type="presParOf" srcId="{4D87DB38-0EF6-459E-9746-2696B5B04C50}" destId="{36D9BA56-B34C-457F-9D44-056076BAD85F}" srcOrd="9" destOrd="0" presId="urn:microsoft.com/office/officeart/2008/layout/HorizontalMultiLevelHierarchy"/>
    <dgm:cxn modelId="{8F594815-88CA-4926-92CF-C7074D971040}" type="presParOf" srcId="{36D9BA56-B34C-457F-9D44-056076BAD85F}" destId="{40EAB066-EACB-402E-98D9-72895E12D681}" srcOrd="0" destOrd="0" presId="urn:microsoft.com/office/officeart/2008/layout/HorizontalMultiLevelHierarchy"/>
    <dgm:cxn modelId="{B4FD44EF-072D-4066-B4A9-90D11FF5F7BA}" type="presParOf" srcId="{36D9BA56-B34C-457F-9D44-056076BAD85F}" destId="{258AF9B3-3510-4048-9C79-A8F8CDEC1266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FF45713-403A-4856-AEBF-EC8D6517EDF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C59B3362-DAD9-4307-AF8D-1E7D9D6865BC}">
      <dgm:prSet phldrT="[Text]" custT="1"/>
      <dgm:spPr/>
      <dgm:t>
        <a:bodyPr/>
        <a:lstStyle/>
        <a:p>
          <a:r>
            <a:rPr lang="en-IN" sz="2000" dirty="0"/>
            <a:t>Methods</a:t>
          </a:r>
          <a:endParaRPr lang="en-IN" sz="1400" dirty="0"/>
        </a:p>
      </dgm:t>
    </dgm:pt>
    <dgm:pt modelId="{2970DA9D-E9B3-456E-BB5B-66163F1BB90A}" type="parTrans" cxnId="{E7071AC3-9DC6-4F05-8F1E-7ADF1570E931}">
      <dgm:prSet/>
      <dgm:spPr/>
      <dgm:t>
        <a:bodyPr/>
        <a:lstStyle/>
        <a:p>
          <a:endParaRPr lang="en-IN" sz="1400"/>
        </a:p>
      </dgm:t>
    </dgm:pt>
    <dgm:pt modelId="{EBB3A52C-74FE-4779-90DF-DC1747D96B00}" type="sibTrans" cxnId="{E7071AC3-9DC6-4F05-8F1E-7ADF1570E931}">
      <dgm:prSet/>
      <dgm:spPr/>
      <dgm:t>
        <a:bodyPr/>
        <a:lstStyle/>
        <a:p>
          <a:endParaRPr lang="en-IN" sz="1400"/>
        </a:p>
      </dgm:t>
    </dgm:pt>
    <dgm:pt modelId="{699B3B85-4D60-4C70-B093-0283DF0342F9}">
      <dgm:prSet phldrT="[Text]" custT="1"/>
      <dgm:spPr/>
      <dgm:t>
        <a:bodyPr/>
        <a:lstStyle/>
        <a:p>
          <a:r>
            <a:rPr lang="en-IN" sz="1400"/>
            <a:t>Operational Scenarios</a:t>
          </a:r>
        </a:p>
      </dgm:t>
    </dgm:pt>
    <dgm:pt modelId="{748C3C53-C44D-459B-8605-CC8CE402D5DA}" type="parTrans" cxnId="{E01E6080-36AD-4885-92C6-04D0CE64DC6E}">
      <dgm:prSet custT="1"/>
      <dgm:spPr/>
      <dgm:t>
        <a:bodyPr/>
        <a:lstStyle/>
        <a:p>
          <a:endParaRPr lang="en-IN" sz="1400"/>
        </a:p>
      </dgm:t>
    </dgm:pt>
    <dgm:pt modelId="{D3D3F859-3A88-4948-BBB5-FF0F6835557F}" type="sibTrans" cxnId="{E01E6080-36AD-4885-92C6-04D0CE64DC6E}">
      <dgm:prSet/>
      <dgm:spPr/>
      <dgm:t>
        <a:bodyPr/>
        <a:lstStyle/>
        <a:p>
          <a:endParaRPr lang="en-IN" sz="1400"/>
        </a:p>
      </dgm:t>
    </dgm:pt>
    <dgm:pt modelId="{5BA7C594-2019-4D23-A5ED-E009FF60267E}">
      <dgm:prSet phldrT="[Text]" custT="1"/>
      <dgm:spPr/>
      <dgm:t>
        <a:bodyPr/>
        <a:lstStyle/>
        <a:p>
          <a:r>
            <a:rPr lang="en-IN" sz="1400"/>
            <a:t>Use Cases</a:t>
          </a:r>
        </a:p>
      </dgm:t>
    </dgm:pt>
    <dgm:pt modelId="{E9C2C9B8-25E5-4B3C-A380-1E60CA794601}" type="parTrans" cxnId="{26F692CA-7810-484D-9922-CB66419E6BB7}">
      <dgm:prSet custT="1"/>
      <dgm:spPr/>
      <dgm:t>
        <a:bodyPr/>
        <a:lstStyle/>
        <a:p>
          <a:endParaRPr lang="en-IN" sz="1400"/>
        </a:p>
      </dgm:t>
    </dgm:pt>
    <dgm:pt modelId="{73BB187C-DA02-4C43-A387-D93952D2A439}" type="sibTrans" cxnId="{26F692CA-7810-484D-9922-CB66419E6BB7}">
      <dgm:prSet/>
      <dgm:spPr/>
      <dgm:t>
        <a:bodyPr/>
        <a:lstStyle/>
        <a:p>
          <a:endParaRPr lang="en-IN" sz="1400"/>
        </a:p>
      </dgm:t>
    </dgm:pt>
    <dgm:pt modelId="{EA8665BE-5665-4A17-960B-7F54BF2E430C}">
      <dgm:prSet phldrT="[Text]" custT="1"/>
      <dgm:spPr/>
      <dgm:t>
        <a:bodyPr/>
        <a:lstStyle/>
        <a:p>
          <a:r>
            <a:rPr lang="en-IN" sz="1400"/>
            <a:t>User Stories</a:t>
          </a:r>
        </a:p>
      </dgm:t>
    </dgm:pt>
    <dgm:pt modelId="{10EC09EB-BFD8-411F-BBA5-E6C2E908B435}" type="parTrans" cxnId="{A48B6B22-DCAE-4356-830F-5897FC5719B5}">
      <dgm:prSet custT="1"/>
      <dgm:spPr/>
      <dgm:t>
        <a:bodyPr/>
        <a:lstStyle/>
        <a:p>
          <a:endParaRPr lang="en-IN" sz="1400"/>
        </a:p>
      </dgm:t>
    </dgm:pt>
    <dgm:pt modelId="{5464F3A1-0D37-4591-BD5D-9BC126772981}" type="sibTrans" cxnId="{A48B6B22-DCAE-4356-830F-5897FC5719B5}">
      <dgm:prSet/>
      <dgm:spPr/>
      <dgm:t>
        <a:bodyPr/>
        <a:lstStyle/>
        <a:p>
          <a:endParaRPr lang="en-IN" sz="1400"/>
        </a:p>
      </dgm:t>
    </dgm:pt>
    <dgm:pt modelId="{C8EE8816-8BF5-4F63-B878-608CF578193A}">
      <dgm:prSet phldrT="[Text]" custT="1"/>
      <dgm:spPr/>
      <dgm:t>
        <a:bodyPr/>
        <a:lstStyle/>
        <a:p>
          <a:r>
            <a:rPr lang="en-IN" sz="1400" err="1"/>
            <a:t>ConOps</a:t>
          </a:r>
          <a:r>
            <a:rPr lang="en-IN" sz="1400"/>
            <a:t> / </a:t>
          </a:r>
          <a:r>
            <a:rPr lang="en-IN" sz="1400" err="1"/>
            <a:t>OpsCons</a:t>
          </a:r>
          <a:endParaRPr lang="en-IN" sz="1400"/>
        </a:p>
      </dgm:t>
    </dgm:pt>
    <dgm:pt modelId="{5967CFAE-2837-4228-B4FA-8C3508F3DB1C}" type="parTrans" cxnId="{A8119369-C525-41CD-95A0-49FA83BDC25B}">
      <dgm:prSet custT="1"/>
      <dgm:spPr/>
      <dgm:t>
        <a:bodyPr/>
        <a:lstStyle/>
        <a:p>
          <a:endParaRPr lang="en-IN" sz="1400"/>
        </a:p>
      </dgm:t>
    </dgm:pt>
    <dgm:pt modelId="{8DD5D36C-4D6D-428E-8237-39402BBB282E}" type="sibTrans" cxnId="{A8119369-C525-41CD-95A0-49FA83BDC25B}">
      <dgm:prSet/>
      <dgm:spPr/>
      <dgm:t>
        <a:bodyPr/>
        <a:lstStyle/>
        <a:p>
          <a:endParaRPr lang="en-IN" sz="1400"/>
        </a:p>
      </dgm:t>
    </dgm:pt>
    <dgm:pt modelId="{6281879B-671A-45BD-807E-81A8A303A0D4}" type="pres">
      <dgm:prSet presAssocID="{AFF45713-403A-4856-AEBF-EC8D6517ED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080E520-AB8C-496E-A344-E82790F12AEF}" type="pres">
      <dgm:prSet presAssocID="{C59B3362-DAD9-4307-AF8D-1E7D9D6865BC}" presName="root1" presStyleCnt="0"/>
      <dgm:spPr/>
    </dgm:pt>
    <dgm:pt modelId="{A3C02447-157D-4EA3-82FF-6915EF794EFE}" type="pres">
      <dgm:prSet presAssocID="{C59B3362-DAD9-4307-AF8D-1E7D9D6865BC}" presName="LevelOneTextNode" presStyleLbl="node0" presStyleIdx="0" presStyleCnt="1" custLinFactNeighborX="-9858" custLinFactNeighborY="657">
        <dgm:presLayoutVars>
          <dgm:chPref val="3"/>
        </dgm:presLayoutVars>
      </dgm:prSet>
      <dgm:spPr/>
    </dgm:pt>
    <dgm:pt modelId="{A28C03B4-3A4B-4A5C-8242-319223E8129C}" type="pres">
      <dgm:prSet presAssocID="{C59B3362-DAD9-4307-AF8D-1E7D9D6865BC}" presName="level2hierChild" presStyleCnt="0"/>
      <dgm:spPr/>
    </dgm:pt>
    <dgm:pt modelId="{2415018D-05BA-48A6-9BEC-53EB857AABFB}" type="pres">
      <dgm:prSet presAssocID="{748C3C53-C44D-459B-8605-CC8CE402D5DA}" presName="conn2-1" presStyleLbl="parChTrans1D2" presStyleIdx="0" presStyleCnt="4"/>
      <dgm:spPr/>
    </dgm:pt>
    <dgm:pt modelId="{C830F51F-4953-4588-BA0A-61C3A9E1FF70}" type="pres">
      <dgm:prSet presAssocID="{748C3C53-C44D-459B-8605-CC8CE402D5DA}" presName="connTx" presStyleLbl="parChTrans1D2" presStyleIdx="0" presStyleCnt="4"/>
      <dgm:spPr/>
    </dgm:pt>
    <dgm:pt modelId="{E60C23D7-017E-4C98-A14C-AEBBAE375E56}" type="pres">
      <dgm:prSet presAssocID="{699B3B85-4D60-4C70-B093-0283DF0342F9}" presName="root2" presStyleCnt="0"/>
      <dgm:spPr/>
    </dgm:pt>
    <dgm:pt modelId="{6E28869A-9967-4D8D-852C-BF65AC71CCC4}" type="pres">
      <dgm:prSet presAssocID="{699B3B85-4D60-4C70-B093-0283DF0342F9}" presName="LevelTwoTextNode" presStyleLbl="node2" presStyleIdx="0" presStyleCnt="4" custScaleX="57470">
        <dgm:presLayoutVars>
          <dgm:chPref val="3"/>
        </dgm:presLayoutVars>
      </dgm:prSet>
      <dgm:spPr/>
    </dgm:pt>
    <dgm:pt modelId="{B45BD35B-BBD4-469B-96C6-5F33009D96B0}" type="pres">
      <dgm:prSet presAssocID="{699B3B85-4D60-4C70-B093-0283DF0342F9}" presName="level3hierChild" presStyleCnt="0"/>
      <dgm:spPr/>
    </dgm:pt>
    <dgm:pt modelId="{50BC3D8C-5669-4319-9A88-0F56F43E7689}" type="pres">
      <dgm:prSet presAssocID="{E9C2C9B8-25E5-4B3C-A380-1E60CA794601}" presName="conn2-1" presStyleLbl="parChTrans1D2" presStyleIdx="1" presStyleCnt="4"/>
      <dgm:spPr/>
    </dgm:pt>
    <dgm:pt modelId="{AC0E23AD-B4FB-4FE1-8BE7-E6ECFD3A5F47}" type="pres">
      <dgm:prSet presAssocID="{E9C2C9B8-25E5-4B3C-A380-1E60CA794601}" presName="connTx" presStyleLbl="parChTrans1D2" presStyleIdx="1" presStyleCnt="4"/>
      <dgm:spPr/>
    </dgm:pt>
    <dgm:pt modelId="{E5946FB7-AF93-4BFC-9AD2-611B2A11EDD9}" type="pres">
      <dgm:prSet presAssocID="{5BA7C594-2019-4D23-A5ED-E009FF60267E}" presName="root2" presStyleCnt="0"/>
      <dgm:spPr/>
    </dgm:pt>
    <dgm:pt modelId="{B963E8E2-DE7B-4365-B169-943ED11D3420}" type="pres">
      <dgm:prSet presAssocID="{5BA7C594-2019-4D23-A5ED-E009FF60267E}" presName="LevelTwoTextNode" presStyleLbl="node2" presStyleIdx="1" presStyleCnt="4" custScaleX="58221">
        <dgm:presLayoutVars>
          <dgm:chPref val="3"/>
        </dgm:presLayoutVars>
      </dgm:prSet>
      <dgm:spPr/>
    </dgm:pt>
    <dgm:pt modelId="{3131FEAE-091D-43C6-BCCF-1E0466D8E331}" type="pres">
      <dgm:prSet presAssocID="{5BA7C594-2019-4D23-A5ED-E009FF60267E}" presName="level3hierChild" presStyleCnt="0"/>
      <dgm:spPr/>
    </dgm:pt>
    <dgm:pt modelId="{C4D34183-E4BE-471C-8D85-C3620681C7FB}" type="pres">
      <dgm:prSet presAssocID="{10EC09EB-BFD8-411F-BBA5-E6C2E908B435}" presName="conn2-1" presStyleLbl="parChTrans1D2" presStyleIdx="2" presStyleCnt="4"/>
      <dgm:spPr/>
    </dgm:pt>
    <dgm:pt modelId="{6604956C-B3AB-4903-9150-CD8B3C8A7FA4}" type="pres">
      <dgm:prSet presAssocID="{10EC09EB-BFD8-411F-BBA5-E6C2E908B435}" presName="connTx" presStyleLbl="parChTrans1D2" presStyleIdx="2" presStyleCnt="4"/>
      <dgm:spPr/>
    </dgm:pt>
    <dgm:pt modelId="{704AD721-2208-4F3B-B037-74FFFDE00CE4}" type="pres">
      <dgm:prSet presAssocID="{EA8665BE-5665-4A17-960B-7F54BF2E430C}" presName="root2" presStyleCnt="0"/>
      <dgm:spPr/>
    </dgm:pt>
    <dgm:pt modelId="{121F094D-5F07-4459-BC11-A2ED8CF25DC9}" type="pres">
      <dgm:prSet presAssocID="{EA8665BE-5665-4A17-960B-7F54BF2E430C}" presName="LevelTwoTextNode" presStyleLbl="node2" presStyleIdx="2" presStyleCnt="4" custScaleX="58221">
        <dgm:presLayoutVars>
          <dgm:chPref val="3"/>
        </dgm:presLayoutVars>
      </dgm:prSet>
      <dgm:spPr/>
    </dgm:pt>
    <dgm:pt modelId="{DC665289-8F2C-40CB-9A7E-0A7682BE1219}" type="pres">
      <dgm:prSet presAssocID="{EA8665BE-5665-4A17-960B-7F54BF2E430C}" presName="level3hierChild" presStyleCnt="0"/>
      <dgm:spPr/>
    </dgm:pt>
    <dgm:pt modelId="{DABF7802-8D5E-46EA-AC3B-BFF872B3F92F}" type="pres">
      <dgm:prSet presAssocID="{5967CFAE-2837-4228-B4FA-8C3508F3DB1C}" presName="conn2-1" presStyleLbl="parChTrans1D2" presStyleIdx="3" presStyleCnt="4"/>
      <dgm:spPr/>
    </dgm:pt>
    <dgm:pt modelId="{F62B7306-E993-4653-B5C3-1BE793F334AC}" type="pres">
      <dgm:prSet presAssocID="{5967CFAE-2837-4228-B4FA-8C3508F3DB1C}" presName="connTx" presStyleLbl="parChTrans1D2" presStyleIdx="3" presStyleCnt="4"/>
      <dgm:spPr/>
    </dgm:pt>
    <dgm:pt modelId="{CF3118C6-3716-4960-9E9E-81F524AB6B2A}" type="pres">
      <dgm:prSet presAssocID="{C8EE8816-8BF5-4F63-B878-608CF578193A}" presName="root2" presStyleCnt="0"/>
      <dgm:spPr/>
    </dgm:pt>
    <dgm:pt modelId="{A3C301C1-3AD3-4516-8D4A-9AB1AC18EFB8}" type="pres">
      <dgm:prSet presAssocID="{C8EE8816-8BF5-4F63-B878-608CF578193A}" presName="LevelTwoTextNode" presStyleLbl="node2" presStyleIdx="3" presStyleCnt="4" custScaleX="58221">
        <dgm:presLayoutVars>
          <dgm:chPref val="3"/>
        </dgm:presLayoutVars>
      </dgm:prSet>
      <dgm:spPr/>
    </dgm:pt>
    <dgm:pt modelId="{78EB3632-90F8-418E-B36F-7121EDC287EE}" type="pres">
      <dgm:prSet presAssocID="{C8EE8816-8BF5-4F63-B878-608CF578193A}" presName="level3hierChild" presStyleCnt="0"/>
      <dgm:spPr/>
    </dgm:pt>
  </dgm:ptLst>
  <dgm:cxnLst>
    <dgm:cxn modelId="{53203713-7FF8-4119-B0FA-AB716A5A5FA1}" type="presOf" srcId="{E9C2C9B8-25E5-4B3C-A380-1E60CA794601}" destId="{AC0E23AD-B4FB-4FE1-8BE7-E6ECFD3A5F47}" srcOrd="1" destOrd="0" presId="urn:microsoft.com/office/officeart/2008/layout/HorizontalMultiLevelHierarchy"/>
    <dgm:cxn modelId="{A48B6B22-DCAE-4356-830F-5897FC5719B5}" srcId="{C59B3362-DAD9-4307-AF8D-1E7D9D6865BC}" destId="{EA8665BE-5665-4A17-960B-7F54BF2E430C}" srcOrd="2" destOrd="0" parTransId="{10EC09EB-BFD8-411F-BBA5-E6C2E908B435}" sibTransId="{5464F3A1-0D37-4591-BD5D-9BC126772981}"/>
    <dgm:cxn modelId="{6691395C-2E6A-46B7-99F2-89D3D6EF23E5}" type="presOf" srcId="{AFF45713-403A-4856-AEBF-EC8D6517EDF4}" destId="{6281879B-671A-45BD-807E-81A8A303A0D4}" srcOrd="0" destOrd="0" presId="urn:microsoft.com/office/officeart/2008/layout/HorizontalMultiLevelHierarchy"/>
    <dgm:cxn modelId="{CD2BA163-6953-4FAC-8B7A-F275EDE8BBB2}" type="presOf" srcId="{EA8665BE-5665-4A17-960B-7F54BF2E430C}" destId="{121F094D-5F07-4459-BC11-A2ED8CF25DC9}" srcOrd="0" destOrd="0" presId="urn:microsoft.com/office/officeart/2008/layout/HorizontalMultiLevelHierarchy"/>
    <dgm:cxn modelId="{A9A32B64-E4B2-4797-A4E3-7FED74ED885B}" type="presOf" srcId="{748C3C53-C44D-459B-8605-CC8CE402D5DA}" destId="{2415018D-05BA-48A6-9BEC-53EB857AABFB}" srcOrd="0" destOrd="0" presId="urn:microsoft.com/office/officeart/2008/layout/HorizontalMultiLevelHierarchy"/>
    <dgm:cxn modelId="{D3A6A064-CE60-4954-8F4E-8694DFD6B212}" type="presOf" srcId="{5967CFAE-2837-4228-B4FA-8C3508F3DB1C}" destId="{F62B7306-E993-4653-B5C3-1BE793F334AC}" srcOrd="1" destOrd="0" presId="urn:microsoft.com/office/officeart/2008/layout/HorizontalMultiLevelHierarchy"/>
    <dgm:cxn modelId="{A8119369-C525-41CD-95A0-49FA83BDC25B}" srcId="{C59B3362-DAD9-4307-AF8D-1E7D9D6865BC}" destId="{C8EE8816-8BF5-4F63-B878-608CF578193A}" srcOrd="3" destOrd="0" parTransId="{5967CFAE-2837-4228-B4FA-8C3508F3DB1C}" sibTransId="{8DD5D36C-4D6D-428E-8237-39402BBB282E}"/>
    <dgm:cxn modelId="{15186855-2981-41B0-81FA-9C0B11B1BC65}" type="presOf" srcId="{748C3C53-C44D-459B-8605-CC8CE402D5DA}" destId="{C830F51F-4953-4588-BA0A-61C3A9E1FF70}" srcOrd="1" destOrd="0" presId="urn:microsoft.com/office/officeart/2008/layout/HorizontalMultiLevelHierarchy"/>
    <dgm:cxn modelId="{DE159C59-87FB-49C7-BD7E-0FC26CE3EE14}" type="presOf" srcId="{699B3B85-4D60-4C70-B093-0283DF0342F9}" destId="{6E28869A-9967-4D8D-852C-BF65AC71CCC4}" srcOrd="0" destOrd="0" presId="urn:microsoft.com/office/officeart/2008/layout/HorizontalMultiLevelHierarchy"/>
    <dgm:cxn modelId="{E01E6080-36AD-4885-92C6-04D0CE64DC6E}" srcId="{C59B3362-DAD9-4307-AF8D-1E7D9D6865BC}" destId="{699B3B85-4D60-4C70-B093-0283DF0342F9}" srcOrd="0" destOrd="0" parTransId="{748C3C53-C44D-459B-8605-CC8CE402D5DA}" sibTransId="{D3D3F859-3A88-4948-BBB5-FF0F6835557F}"/>
    <dgm:cxn modelId="{C9497496-79DE-433E-8447-A46636567C8E}" type="presOf" srcId="{10EC09EB-BFD8-411F-BBA5-E6C2E908B435}" destId="{6604956C-B3AB-4903-9150-CD8B3C8A7FA4}" srcOrd="1" destOrd="0" presId="urn:microsoft.com/office/officeart/2008/layout/HorizontalMultiLevelHierarchy"/>
    <dgm:cxn modelId="{E7071AC3-9DC6-4F05-8F1E-7ADF1570E931}" srcId="{AFF45713-403A-4856-AEBF-EC8D6517EDF4}" destId="{C59B3362-DAD9-4307-AF8D-1E7D9D6865BC}" srcOrd="0" destOrd="0" parTransId="{2970DA9D-E9B3-456E-BB5B-66163F1BB90A}" sibTransId="{EBB3A52C-74FE-4779-90DF-DC1747D96B00}"/>
    <dgm:cxn modelId="{972CC3C7-1617-453F-8BAC-4B9171717AB2}" type="presOf" srcId="{C59B3362-DAD9-4307-AF8D-1E7D9D6865BC}" destId="{A3C02447-157D-4EA3-82FF-6915EF794EFE}" srcOrd="0" destOrd="0" presId="urn:microsoft.com/office/officeart/2008/layout/HorizontalMultiLevelHierarchy"/>
    <dgm:cxn modelId="{26F692CA-7810-484D-9922-CB66419E6BB7}" srcId="{C59B3362-DAD9-4307-AF8D-1E7D9D6865BC}" destId="{5BA7C594-2019-4D23-A5ED-E009FF60267E}" srcOrd="1" destOrd="0" parTransId="{E9C2C9B8-25E5-4B3C-A380-1E60CA794601}" sibTransId="{73BB187C-DA02-4C43-A387-D93952D2A439}"/>
    <dgm:cxn modelId="{4437D6D4-338C-49BD-AEEB-211FE1FC49A4}" type="presOf" srcId="{5BA7C594-2019-4D23-A5ED-E009FF60267E}" destId="{B963E8E2-DE7B-4365-B169-943ED11D3420}" srcOrd="0" destOrd="0" presId="urn:microsoft.com/office/officeart/2008/layout/HorizontalMultiLevelHierarchy"/>
    <dgm:cxn modelId="{A15C96E8-24ED-405B-B8D9-5852EAC0305B}" type="presOf" srcId="{C8EE8816-8BF5-4F63-B878-608CF578193A}" destId="{A3C301C1-3AD3-4516-8D4A-9AB1AC18EFB8}" srcOrd="0" destOrd="0" presId="urn:microsoft.com/office/officeart/2008/layout/HorizontalMultiLevelHierarchy"/>
    <dgm:cxn modelId="{57671CE9-E9CF-4885-959B-9E59D8F59960}" type="presOf" srcId="{E9C2C9B8-25E5-4B3C-A380-1E60CA794601}" destId="{50BC3D8C-5669-4319-9A88-0F56F43E7689}" srcOrd="0" destOrd="0" presId="urn:microsoft.com/office/officeart/2008/layout/HorizontalMultiLevelHierarchy"/>
    <dgm:cxn modelId="{682EC8EA-F96F-46AB-B1BC-A7B920174BF9}" type="presOf" srcId="{10EC09EB-BFD8-411F-BBA5-E6C2E908B435}" destId="{C4D34183-E4BE-471C-8D85-C3620681C7FB}" srcOrd="0" destOrd="0" presId="urn:microsoft.com/office/officeart/2008/layout/HorizontalMultiLevelHierarchy"/>
    <dgm:cxn modelId="{2E9DB5F3-84ED-470E-8391-506CE7C1612B}" type="presOf" srcId="{5967CFAE-2837-4228-B4FA-8C3508F3DB1C}" destId="{DABF7802-8D5E-46EA-AC3B-BFF872B3F92F}" srcOrd="0" destOrd="0" presId="urn:microsoft.com/office/officeart/2008/layout/HorizontalMultiLevelHierarchy"/>
    <dgm:cxn modelId="{6DDB68FE-468E-4386-A978-BF736A6B8B2A}" type="presParOf" srcId="{6281879B-671A-45BD-807E-81A8A303A0D4}" destId="{F080E520-AB8C-496E-A344-E82790F12AEF}" srcOrd="0" destOrd="0" presId="urn:microsoft.com/office/officeart/2008/layout/HorizontalMultiLevelHierarchy"/>
    <dgm:cxn modelId="{8B08C2F9-E5A4-453D-A036-2D70FD8290F8}" type="presParOf" srcId="{F080E520-AB8C-496E-A344-E82790F12AEF}" destId="{A3C02447-157D-4EA3-82FF-6915EF794EFE}" srcOrd="0" destOrd="0" presId="urn:microsoft.com/office/officeart/2008/layout/HorizontalMultiLevelHierarchy"/>
    <dgm:cxn modelId="{955654FE-E776-4BBA-81CC-2105008D3388}" type="presParOf" srcId="{F080E520-AB8C-496E-A344-E82790F12AEF}" destId="{A28C03B4-3A4B-4A5C-8242-319223E8129C}" srcOrd="1" destOrd="0" presId="urn:microsoft.com/office/officeart/2008/layout/HorizontalMultiLevelHierarchy"/>
    <dgm:cxn modelId="{0C71A704-325D-4C04-9681-E75BF0548E82}" type="presParOf" srcId="{A28C03B4-3A4B-4A5C-8242-319223E8129C}" destId="{2415018D-05BA-48A6-9BEC-53EB857AABFB}" srcOrd="0" destOrd="0" presId="urn:microsoft.com/office/officeart/2008/layout/HorizontalMultiLevelHierarchy"/>
    <dgm:cxn modelId="{E52C2F55-98F8-44BB-B746-9C00BA7D03E3}" type="presParOf" srcId="{2415018D-05BA-48A6-9BEC-53EB857AABFB}" destId="{C830F51F-4953-4588-BA0A-61C3A9E1FF70}" srcOrd="0" destOrd="0" presId="urn:microsoft.com/office/officeart/2008/layout/HorizontalMultiLevelHierarchy"/>
    <dgm:cxn modelId="{50547DC4-EDE6-4CE4-BD8C-9D130224A602}" type="presParOf" srcId="{A28C03B4-3A4B-4A5C-8242-319223E8129C}" destId="{E60C23D7-017E-4C98-A14C-AEBBAE375E56}" srcOrd="1" destOrd="0" presId="urn:microsoft.com/office/officeart/2008/layout/HorizontalMultiLevelHierarchy"/>
    <dgm:cxn modelId="{B5CD1BA4-C342-4E79-8DD1-8B472D0B770D}" type="presParOf" srcId="{E60C23D7-017E-4C98-A14C-AEBBAE375E56}" destId="{6E28869A-9967-4D8D-852C-BF65AC71CCC4}" srcOrd="0" destOrd="0" presId="urn:microsoft.com/office/officeart/2008/layout/HorizontalMultiLevelHierarchy"/>
    <dgm:cxn modelId="{D5A42552-068D-4425-9762-CE1385320E3C}" type="presParOf" srcId="{E60C23D7-017E-4C98-A14C-AEBBAE375E56}" destId="{B45BD35B-BBD4-469B-96C6-5F33009D96B0}" srcOrd="1" destOrd="0" presId="urn:microsoft.com/office/officeart/2008/layout/HorizontalMultiLevelHierarchy"/>
    <dgm:cxn modelId="{B4C124D2-8B59-49B2-95B5-35B3EFF28E59}" type="presParOf" srcId="{A28C03B4-3A4B-4A5C-8242-319223E8129C}" destId="{50BC3D8C-5669-4319-9A88-0F56F43E7689}" srcOrd="2" destOrd="0" presId="urn:microsoft.com/office/officeart/2008/layout/HorizontalMultiLevelHierarchy"/>
    <dgm:cxn modelId="{275A4A5E-FA1F-48B3-B06A-42F397540789}" type="presParOf" srcId="{50BC3D8C-5669-4319-9A88-0F56F43E7689}" destId="{AC0E23AD-B4FB-4FE1-8BE7-E6ECFD3A5F47}" srcOrd="0" destOrd="0" presId="urn:microsoft.com/office/officeart/2008/layout/HorizontalMultiLevelHierarchy"/>
    <dgm:cxn modelId="{4A2D0E28-86DE-40FE-AD28-C707C78F5D6E}" type="presParOf" srcId="{A28C03B4-3A4B-4A5C-8242-319223E8129C}" destId="{E5946FB7-AF93-4BFC-9AD2-611B2A11EDD9}" srcOrd="3" destOrd="0" presId="urn:microsoft.com/office/officeart/2008/layout/HorizontalMultiLevelHierarchy"/>
    <dgm:cxn modelId="{3F0257E3-20EF-4F9C-81D8-B5FC240087BD}" type="presParOf" srcId="{E5946FB7-AF93-4BFC-9AD2-611B2A11EDD9}" destId="{B963E8E2-DE7B-4365-B169-943ED11D3420}" srcOrd="0" destOrd="0" presId="urn:microsoft.com/office/officeart/2008/layout/HorizontalMultiLevelHierarchy"/>
    <dgm:cxn modelId="{31AA7727-A087-4F13-9432-C2ECAC141165}" type="presParOf" srcId="{E5946FB7-AF93-4BFC-9AD2-611B2A11EDD9}" destId="{3131FEAE-091D-43C6-BCCF-1E0466D8E331}" srcOrd="1" destOrd="0" presId="urn:microsoft.com/office/officeart/2008/layout/HorizontalMultiLevelHierarchy"/>
    <dgm:cxn modelId="{08EAB858-71A3-47A0-BA5B-57AEF4E574A0}" type="presParOf" srcId="{A28C03B4-3A4B-4A5C-8242-319223E8129C}" destId="{C4D34183-E4BE-471C-8D85-C3620681C7FB}" srcOrd="4" destOrd="0" presId="urn:microsoft.com/office/officeart/2008/layout/HorizontalMultiLevelHierarchy"/>
    <dgm:cxn modelId="{DCEBA97B-1860-47C0-B89D-8BAC322CA09C}" type="presParOf" srcId="{C4D34183-E4BE-471C-8D85-C3620681C7FB}" destId="{6604956C-B3AB-4903-9150-CD8B3C8A7FA4}" srcOrd="0" destOrd="0" presId="urn:microsoft.com/office/officeart/2008/layout/HorizontalMultiLevelHierarchy"/>
    <dgm:cxn modelId="{FCA87482-F695-48CA-AA08-64F5A03D2E29}" type="presParOf" srcId="{A28C03B4-3A4B-4A5C-8242-319223E8129C}" destId="{704AD721-2208-4F3B-B037-74FFFDE00CE4}" srcOrd="5" destOrd="0" presId="urn:microsoft.com/office/officeart/2008/layout/HorizontalMultiLevelHierarchy"/>
    <dgm:cxn modelId="{0D7827FD-D310-4DAF-AFE9-1868998B47D1}" type="presParOf" srcId="{704AD721-2208-4F3B-B037-74FFFDE00CE4}" destId="{121F094D-5F07-4459-BC11-A2ED8CF25DC9}" srcOrd="0" destOrd="0" presId="urn:microsoft.com/office/officeart/2008/layout/HorizontalMultiLevelHierarchy"/>
    <dgm:cxn modelId="{91EE572F-29A7-4662-B7F5-15E87ACFF4FC}" type="presParOf" srcId="{704AD721-2208-4F3B-B037-74FFFDE00CE4}" destId="{DC665289-8F2C-40CB-9A7E-0A7682BE1219}" srcOrd="1" destOrd="0" presId="urn:microsoft.com/office/officeart/2008/layout/HorizontalMultiLevelHierarchy"/>
    <dgm:cxn modelId="{DC174A90-15FE-40E6-A6BC-DECFFE9D4D80}" type="presParOf" srcId="{A28C03B4-3A4B-4A5C-8242-319223E8129C}" destId="{DABF7802-8D5E-46EA-AC3B-BFF872B3F92F}" srcOrd="6" destOrd="0" presId="urn:microsoft.com/office/officeart/2008/layout/HorizontalMultiLevelHierarchy"/>
    <dgm:cxn modelId="{C3687A70-7286-46AF-85AF-054D0EBF90DD}" type="presParOf" srcId="{DABF7802-8D5E-46EA-AC3B-BFF872B3F92F}" destId="{F62B7306-E993-4653-B5C3-1BE793F334AC}" srcOrd="0" destOrd="0" presId="urn:microsoft.com/office/officeart/2008/layout/HorizontalMultiLevelHierarchy"/>
    <dgm:cxn modelId="{A611FE1A-244C-4380-9C54-EB53C2FA6AF3}" type="presParOf" srcId="{A28C03B4-3A4B-4A5C-8242-319223E8129C}" destId="{CF3118C6-3716-4960-9E9E-81F524AB6B2A}" srcOrd="7" destOrd="0" presId="urn:microsoft.com/office/officeart/2008/layout/HorizontalMultiLevelHierarchy"/>
    <dgm:cxn modelId="{58B69C28-B46E-4DF7-8996-7A58FA1A824A}" type="presParOf" srcId="{CF3118C6-3716-4960-9E9E-81F524AB6B2A}" destId="{A3C301C1-3AD3-4516-8D4A-9AB1AC18EFB8}" srcOrd="0" destOrd="0" presId="urn:microsoft.com/office/officeart/2008/layout/HorizontalMultiLevelHierarchy"/>
    <dgm:cxn modelId="{6F25035E-99A4-454C-8FED-B087AD13A437}" type="presParOf" srcId="{CF3118C6-3716-4960-9E9E-81F524AB6B2A}" destId="{78EB3632-90F8-418E-B36F-7121EDC287EE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FF45713-403A-4856-AEBF-EC8D6517EDF4}" type="doc">
      <dgm:prSet loTypeId="urn:microsoft.com/office/officeart/2005/8/layout/orgChart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C59B3362-DAD9-4307-AF8D-1E7D9D6865BC}">
      <dgm:prSet phldrT="[Text]" custT="1"/>
      <dgm:spPr/>
      <dgm:t>
        <a:bodyPr/>
        <a:lstStyle/>
        <a:p>
          <a:r>
            <a:rPr lang="en-IN" sz="1600" dirty="0"/>
            <a:t>Representations</a:t>
          </a:r>
        </a:p>
      </dgm:t>
    </dgm:pt>
    <dgm:pt modelId="{2970DA9D-E9B3-456E-BB5B-66163F1BB90A}" type="parTrans" cxnId="{E7071AC3-9DC6-4F05-8F1E-7ADF1570E931}">
      <dgm:prSet/>
      <dgm:spPr/>
      <dgm:t>
        <a:bodyPr/>
        <a:lstStyle/>
        <a:p>
          <a:endParaRPr lang="en-IN" sz="1600"/>
        </a:p>
      </dgm:t>
    </dgm:pt>
    <dgm:pt modelId="{EBB3A52C-74FE-4779-90DF-DC1747D96B00}" type="sibTrans" cxnId="{E7071AC3-9DC6-4F05-8F1E-7ADF1570E931}">
      <dgm:prSet/>
      <dgm:spPr/>
      <dgm:t>
        <a:bodyPr/>
        <a:lstStyle/>
        <a:p>
          <a:endParaRPr lang="en-IN" sz="1600"/>
        </a:p>
      </dgm:t>
    </dgm:pt>
    <dgm:pt modelId="{699B3B85-4D60-4C70-B093-0283DF0342F9}">
      <dgm:prSet phldrT="[Text]" custT="1"/>
      <dgm:spPr/>
      <dgm:t>
        <a:bodyPr/>
        <a:lstStyle/>
        <a:p>
          <a:r>
            <a:rPr lang="en-US" sz="1600" dirty="0"/>
            <a:t>Diagrams/drawings</a:t>
          </a:r>
          <a:endParaRPr lang="en-IN" sz="1600" dirty="0"/>
        </a:p>
      </dgm:t>
    </dgm:pt>
    <dgm:pt modelId="{748C3C53-C44D-459B-8605-CC8CE402D5DA}" type="parTrans" cxnId="{E01E6080-36AD-4885-92C6-04D0CE64DC6E}">
      <dgm:prSet/>
      <dgm:spPr/>
      <dgm:t>
        <a:bodyPr/>
        <a:lstStyle/>
        <a:p>
          <a:endParaRPr lang="en-IN" sz="1600"/>
        </a:p>
      </dgm:t>
    </dgm:pt>
    <dgm:pt modelId="{D3D3F859-3A88-4948-BBB5-FF0F6835557F}" type="sibTrans" cxnId="{E01E6080-36AD-4885-92C6-04D0CE64DC6E}">
      <dgm:prSet/>
      <dgm:spPr/>
      <dgm:t>
        <a:bodyPr/>
        <a:lstStyle/>
        <a:p>
          <a:endParaRPr lang="en-IN" sz="1600"/>
        </a:p>
      </dgm:t>
    </dgm:pt>
    <dgm:pt modelId="{5368911C-1A51-46C4-8557-0927F71C3DC6}">
      <dgm:prSet custT="1"/>
      <dgm:spPr/>
      <dgm:t>
        <a:bodyPr/>
        <a:lstStyle/>
        <a:p>
          <a:r>
            <a:rPr lang="en-US" sz="1600"/>
            <a:t>Models</a:t>
          </a:r>
        </a:p>
      </dgm:t>
    </dgm:pt>
    <dgm:pt modelId="{CF6222EF-B3BE-4F28-A4D8-F8E38C2AF02D}" type="parTrans" cxnId="{97D5B2B7-B16A-49B7-BB71-BAF9FD42E76F}">
      <dgm:prSet/>
      <dgm:spPr/>
      <dgm:t>
        <a:bodyPr/>
        <a:lstStyle/>
        <a:p>
          <a:endParaRPr lang="en-IN" sz="1600"/>
        </a:p>
      </dgm:t>
    </dgm:pt>
    <dgm:pt modelId="{78CF1FAA-0F7F-4463-9103-B7651FCAAA92}" type="sibTrans" cxnId="{97D5B2B7-B16A-49B7-BB71-BAF9FD42E76F}">
      <dgm:prSet/>
      <dgm:spPr/>
      <dgm:t>
        <a:bodyPr/>
        <a:lstStyle/>
        <a:p>
          <a:endParaRPr lang="en-IN" sz="1600"/>
        </a:p>
      </dgm:t>
    </dgm:pt>
    <dgm:pt modelId="{39D0263E-555C-43E8-8E9A-C81D6300D36E}">
      <dgm:prSet custT="1"/>
      <dgm:spPr/>
      <dgm:t>
        <a:bodyPr/>
        <a:lstStyle/>
        <a:p>
          <a:r>
            <a:rPr lang="en-US" sz="1600"/>
            <a:t>Lists</a:t>
          </a:r>
        </a:p>
      </dgm:t>
    </dgm:pt>
    <dgm:pt modelId="{FDBBAD13-C8EB-43A6-816D-58524251A00F}" type="parTrans" cxnId="{DAD295C6-E44C-4DA6-A2C3-F5FD422C59E6}">
      <dgm:prSet/>
      <dgm:spPr/>
      <dgm:t>
        <a:bodyPr/>
        <a:lstStyle/>
        <a:p>
          <a:endParaRPr lang="en-IN" sz="1600"/>
        </a:p>
      </dgm:t>
    </dgm:pt>
    <dgm:pt modelId="{42BBEDE1-7E9D-41F2-BE4F-519BBBD922E8}" type="sibTrans" cxnId="{DAD295C6-E44C-4DA6-A2C3-F5FD422C59E6}">
      <dgm:prSet/>
      <dgm:spPr/>
      <dgm:t>
        <a:bodyPr/>
        <a:lstStyle/>
        <a:p>
          <a:endParaRPr lang="en-IN" sz="1600"/>
        </a:p>
      </dgm:t>
    </dgm:pt>
    <dgm:pt modelId="{612AE8D4-F69D-43EE-98D4-F1DE1CBF1F83}">
      <dgm:prSet custT="1"/>
      <dgm:spPr/>
      <dgm:t>
        <a:bodyPr/>
        <a:lstStyle/>
        <a:p>
          <a:r>
            <a:rPr lang="en-US" sz="1600"/>
            <a:t>Tables</a:t>
          </a:r>
        </a:p>
      </dgm:t>
    </dgm:pt>
    <dgm:pt modelId="{E8938247-78E2-407A-B32E-73F33F593A4C}" type="parTrans" cxnId="{765032A5-D3B8-40C1-A7F2-3CE30C053C51}">
      <dgm:prSet/>
      <dgm:spPr/>
      <dgm:t>
        <a:bodyPr/>
        <a:lstStyle/>
        <a:p>
          <a:endParaRPr lang="en-IN" sz="1600"/>
        </a:p>
      </dgm:t>
    </dgm:pt>
    <dgm:pt modelId="{58152392-5D5C-44F2-A167-752909C73292}" type="sibTrans" cxnId="{765032A5-D3B8-40C1-A7F2-3CE30C053C51}">
      <dgm:prSet/>
      <dgm:spPr/>
      <dgm:t>
        <a:bodyPr/>
        <a:lstStyle/>
        <a:p>
          <a:endParaRPr lang="en-IN" sz="1600"/>
        </a:p>
      </dgm:t>
    </dgm:pt>
    <dgm:pt modelId="{FB448955-65F2-4315-A117-25B5A50A0DC5}">
      <dgm:prSet custT="1"/>
      <dgm:spPr/>
      <dgm:t>
        <a:bodyPr/>
        <a:lstStyle/>
        <a:p>
          <a:r>
            <a:rPr lang="en-US" sz="1600"/>
            <a:t>Text</a:t>
          </a:r>
          <a:endParaRPr lang="en-IN" sz="1600"/>
        </a:p>
      </dgm:t>
    </dgm:pt>
    <dgm:pt modelId="{E277E881-E572-4215-A5EB-33AFA4E61CBD}" type="parTrans" cxnId="{E852B2A0-19DA-4483-A803-BCB71962AF9A}">
      <dgm:prSet/>
      <dgm:spPr/>
      <dgm:t>
        <a:bodyPr/>
        <a:lstStyle/>
        <a:p>
          <a:endParaRPr lang="en-IN" sz="1600"/>
        </a:p>
      </dgm:t>
    </dgm:pt>
    <dgm:pt modelId="{73828D6F-3759-4D38-B069-E06FAF37B902}" type="sibTrans" cxnId="{E852B2A0-19DA-4483-A803-BCB71962AF9A}">
      <dgm:prSet/>
      <dgm:spPr/>
      <dgm:t>
        <a:bodyPr/>
        <a:lstStyle/>
        <a:p>
          <a:endParaRPr lang="en-IN" sz="1600"/>
        </a:p>
      </dgm:t>
    </dgm:pt>
    <dgm:pt modelId="{84D871E2-834F-4DA4-AD4D-E23EF417C6FB}" type="pres">
      <dgm:prSet presAssocID="{AFF45713-403A-4856-AEBF-EC8D6517EDF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12F6EB0-8C4C-4DA8-BEA9-8F53DC77B0F3}" type="pres">
      <dgm:prSet presAssocID="{C59B3362-DAD9-4307-AF8D-1E7D9D6865BC}" presName="hierRoot1" presStyleCnt="0">
        <dgm:presLayoutVars>
          <dgm:hierBranch val="init"/>
        </dgm:presLayoutVars>
      </dgm:prSet>
      <dgm:spPr/>
    </dgm:pt>
    <dgm:pt modelId="{052F7811-EE84-4AA2-9AC5-8FEA8DFFCA1D}" type="pres">
      <dgm:prSet presAssocID="{C59B3362-DAD9-4307-AF8D-1E7D9D6865BC}" presName="rootComposite1" presStyleCnt="0"/>
      <dgm:spPr/>
    </dgm:pt>
    <dgm:pt modelId="{3B2C3C53-19E5-4291-8E84-D9EEB9AB9183}" type="pres">
      <dgm:prSet presAssocID="{C59B3362-DAD9-4307-AF8D-1E7D9D6865BC}" presName="rootText1" presStyleLbl="node0" presStyleIdx="0" presStyleCnt="1" custScaleX="306696">
        <dgm:presLayoutVars>
          <dgm:chPref val="3"/>
        </dgm:presLayoutVars>
      </dgm:prSet>
      <dgm:spPr/>
    </dgm:pt>
    <dgm:pt modelId="{4F5E4683-AF5C-4617-B45E-3C93E82DDF34}" type="pres">
      <dgm:prSet presAssocID="{C59B3362-DAD9-4307-AF8D-1E7D9D6865BC}" presName="rootConnector1" presStyleLbl="node1" presStyleIdx="0" presStyleCnt="0"/>
      <dgm:spPr/>
    </dgm:pt>
    <dgm:pt modelId="{3781B85F-0F71-47DC-9084-84C232678FF1}" type="pres">
      <dgm:prSet presAssocID="{C59B3362-DAD9-4307-AF8D-1E7D9D6865BC}" presName="hierChild2" presStyleCnt="0"/>
      <dgm:spPr/>
    </dgm:pt>
    <dgm:pt modelId="{68E43902-DCA6-4D52-AFDB-E16B8880D191}" type="pres">
      <dgm:prSet presAssocID="{748C3C53-C44D-459B-8605-CC8CE402D5DA}" presName="Name37" presStyleLbl="parChTrans1D2" presStyleIdx="0" presStyleCnt="5"/>
      <dgm:spPr/>
    </dgm:pt>
    <dgm:pt modelId="{88E6A577-20F2-4F52-A544-AC3998272397}" type="pres">
      <dgm:prSet presAssocID="{699B3B85-4D60-4C70-B093-0283DF0342F9}" presName="hierRoot2" presStyleCnt="0">
        <dgm:presLayoutVars>
          <dgm:hierBranch val="init"/>
        </dgm:presLayoutVars>
      </dgm:prSet>
      <dgm:spPr/>
    </dgm:pt>
    <dgm:pt modelId="{2D55F905-19A1-46FA-B816-AE619C5752BD}" type="pres">
      <dgm:prSet presAssocID="{699B3B85-4D60-4C70-B093-0283DF0342F9}" presName="rootComposite" presStyleCnt="0"/>
      <dgm:spPr/>
    </dgm:pt>
    <dgm:pt modelId="{E81A67D5-8DDF-4EBE-8A15-6BBD97D35B1E}" type="pres">
      <dgm:prSet presAssocID="{699B3B85-4D60-4C70-B093-0283DF0342F9}" presName="rootText" presStyleLbl="node2" presStyleIdx="0" presStyleCnt="5" custScaleX="156983" custScaleY="135116">
        <dgm:presLayoutVars>
          <dgm:chPref val="3"/>
        </dgm:presLayoutVars>
      </dgm:prSet>
      <dgm:spPr/>
    </dgm:pt>
    <dgm:pt modelId="{B1F3E702-7CB8-4AC4-9867-AFDD11ED5984}" type="pres">
      <dgm:prSet presAssocID="{699B3B85-4D60-4C70-B093-0283DF0342F9}" presName="rootConnector" presStyleLbl="node2" presStyleIdx="0" presStyleCnt="5"/>
      <dgm:spPr/>
    </dgm:pt>
    <dgm:pt modelId="{4DEC4209-6731-4B66-83DD-716265755F24}" type="pres">
      <dgm:prSet presAssocID="{699B3B85-4D60-4C70-B093-0283DF0342F9}" presName="hierChild4" presStyleCnt="0"/>
      <dgm:spPr/>
    </dgm:pt>
    <dgm:pt modelId="{06D95BE0-E763-4C18-BD88-B101A9F889E4}" type="pres">
      <dgm:prSet presAssocID="{699B3B85-4D60-4C70-B093-0283DF0342F9}" presName="hierChild5" presStyleCnt="0"/>
      <dgm:spPr/>
    </dgm:pt>
    <dgm:pt modelId="{8BF606D0-914F-431E-8A67-D827A45AACF5}" type="pres">
      <dgm:prSet presAssocID="{CF6222EF-B3BE-4F28-A4D8-F8E38C2AF02D}" presName="Name37" presStyleLbl="parChTrans1D2" presStyleIdx="1" presStyleCnt="5"/>
      <dgm:spPr/>
    </dgm:pt>
    <dgm:pt modelId="{9B0BA58B-BBB9-4F9D-805F-F5DBAC87B2B2}" type="pres">
      <dgm:prSet presAssocID="{5368911C-1A51-46C4-8557-0927F71C3DC6}" presName="hierRoot2" presStyleCnt="0">
        <dgm:presLayoutVars>
          <dgm:hierBranch val="init"/>
        </dgm:presLayoutVars>
      </dgm:prSet>
      <dgm:spPr/>
    </dgm:pt>
    <dgm:pt modelId="{C651B306-A62A-4D23-AF4F-FFCCE3EA0B26}" type="pres">
      <dgm:prSet presAssocID="{5368911C-1A51-46C4-8557-0927F71C3DC6}" presName="rootComposite" presStyleCnt="0"/>
      <dgm:spPr/>
    </dgm:pt>
    <dgm:pt modelId="{86CBD65C-B7D4-4C39-B68C-C59A0C69F894}" type="pres">
      <dgm:prSet presAssocID="{5368911C-1A51-46C4-8557-0927F71C3DC6}" presName="rootText" presStyleLbl="node2" presStyleIdx="1" presStyleCnt="5" custScaleX="156983">
        <dgm:presLayoutVars>
          <dgm:chPref val="3"/>
        </dgm:presLayoutVars>
      </dgm:prSet>
      <dgm:spPr/>
    </dgm:pt>
    <dgm:pt modelId="{FEC9F8A8-39B9-40C8-B0E3-1FF6D29E4F10}" type="pres">
      <dgm:prSet presAssocID="{5368911C-1A51-46C4-8557-0927F71C3DC6}" presName="rootConnector" presStyleLbl="node2" presStyleIdx="1" presStyleCnt="5"/>
      <dgm:spPr/>
    </dgm:pt>
    <dgm:pt modelId="{60C6E4C1-DECE-4975-B6EF-5320E4631B2A}" type="pres">
      <dgm:prSet presAssocID="{5368911C-1A51-46C4-8557-0927F71C3DC6}" presName="hierChild4" presStyleCnt="0"/>
      <dgm:spPr/>
    </dgm:pt>
    <dgm:pt modelId="{3993305A-517A-4B47-B322-81796BAE0D6E}" type="pres">
      <dgm:prSet presAssocID="{5368911C-1A51-46C4-8557-0927F71C3DC6}" presName="hierChild5" presStyleCnt="0"/>
      <dgm:spPr/>
    </dgm:pt>
    <dgm:pt modelId="{526ED35E-8C1D-4721-8414-4943B2C661E4}" type="pres">
      <dgm:prSet presAssocID="{FDBBAD13-C8EB-43A6-816D-58524251A00F}" presName="Name37" presStyleLbl="parChTrans1D2" presStyleIdx="2" presStyleCnt="5"/>
      <dgm:spPr/>
    </dgm:pt>
    <dgm:pt modelId="{3B236A86-CB5E-4DA6-9477-67A396571981}" type="pres">
      <dgm:prSet presAssocID="{39D0263E-555C-43E8-8E9A-C81D6300D36E}" presName="hierRoot2" presStyleCnt="0">
        <dgm:presLayoutVars>
          <dgm:hierBranch val="init"/>
        </dgm:presLayoutVars>
      </dgm:prSet>
      <dgm:spPr/>
    </dgm:pt>
    <dgm:pt modelId="{6B2863D2-DC16-4F5D-AFBE-F04CBE1DAFD7}" type="pres">
      <dgm:prSet presAssocID="{39D0263E-555C-43E8-8E9A-C81D6300D36E}" presName="rootComposite" presStyleCnt="0"/>
      <dgm:spPr/>
    </dgm:pt>
    <dgm:pt modelId="{07A3B648-70F9-4F77-A3CC-9344DC9BEFE7}" type="pres">
      <dgm:prSet presAssocID="{39D0263E-555C-43E8-8E9A-C81D6300D36E}" presName="rootText" presStyleLbl="node2" presStyleIdx="2" presStyleCnt="5" custScaleX="156983">
        <dgm:presLayoutVars>
          <dgm:chPref val="3"/>
        </dgm:presLayoutVars>
      </dgm:prSet>
      <dgm:spPr/>
    </dgm:pt>
    <dgm:pt modelId="{66A8565E-9B61-4B62-BA3D-C7653B334803}" type="pres">
      <dgm:prSet presAssocID="{39D0263E-555C-43E8-8E9A-C81D6300D36E}" presName="rootConnector" presStyleLbl="node2" presStyleIdx="2" presStyleCnt="5"/>
      <dgm:spPr/>
    </dgm:pt>
    <dgm:pt modelId="{17316DFE-C981-4253-A3BD-A762EA8936DA}" type="pres">
      <dgm:prSet presAssocID="{39D0263E-555C-43E8-8E9A-C81D6300D36E}" presName="hierChild4" presStyleCnt="0"/>
      <dgm:spPr/>
    </dgm:pt>
    <dgm:pt modelId="{CC46E2BC-68EC-4850-ADDA-31B6AFAB1DB6}" type="pres">
      <dgm:prSet presAssocID="{39D0263E-555C-43E8-8E9A-C81D6300D36E}" presName="hierChild5" presStyleCnt="0"/>
      <dgm:spPr/>
    </dgm:pt>
    <dgm:pt modelId="{E65442F7-0A05-42F1-96F9-1DE1858BDDA0}" type="pres">
      <dgm:prSet presAssocID="{E8938247-78E2-407A-B32E-73F33F593A4C}" presName="Name37" presStyleLbl="parChTrans1D2" presStyleIdx="3" presStyleCnt="5"/>
      <dgm:spPr/>
    </dgm:pt>
    <dgm:pt modelId="{E78DEF2B-B2D2-40F6-BCEB-7F5C944C92F0}" type="pres">
      <dgm:prSet presAssocID="{612AE8D4-F69D-43EE-98D4-F1DE1CBF1F83}" presName="hierRoot2" presStyleCnt="0">
        <dgm:presLayoutVars>
          <dgm:hierBranch val="init"/>
        </dgm:presLayoutVars>
      </dgm:prSet>
      <dgm:spPr/>
    </dgm:pt>
    <dgm:pt modelId="{C01141FE-5C8C-41EF-87BB-020A707C3BE3}" type="pres">
      <dgm:prSet presAssocID="{612AE8D4-F69D-43EE-98D4-F1DE1CBF1F83}" presName="rootComposite" presStyleCnt="0"/>
      <dgm:spPr/>
    </dgm:pt>
    <dgm:pt modelId="{2E3276E0-E100-4D31-8275-049EAB5D4781}" type="pres">
      <dgm:prSet presAssocID="{612AE8D4-F69D-43EE-98D4-F1DE1CBF1F83}" presName="rootText" presStyleLbl="node2" presStyleIdx="3" presStyleCnt="5" custScaleX="156983">
        <dgm:presLayoutVars>
          <dgm:chPref val="3"/>
        </dgm:presLayoutVars>
      </dgm:prSet>
      <dgm:spPr/>
    </dgm:pt>
    <dgm:pt modelId="{5F24BEAB-E59C-4705-83C5-6FF6FF744610}" type="pres">
      <dgm:prSet presAssocID="{612AE8D4-F69D-43EE-98D4-F1DE1CBF1F83}" presName="rootConnector" presStyleLbl="node2" presStyleIdx="3" presStyleCnt="5"/>
      <dgm:spPr/>
    </dgm:pt>
    <dgm:pt modelId="{20C2CC60-EDEB-4684-B896-24F76D0519D1}" type="pres">
      <dgm:prSet presAssocID="{612AE8D4-F69D-43EE-98D4-F1DE1CBF1F83}" presName="hierChild4" presStyleCnt="0"/>
      <dgm:spPr/>
    </dgm:pt>
    <dgm:pt modelId="{048650C6-2A04-4B39-982A-C980B6B252FD}" type="pres">
      <dgm:prSet presAssocID="{612AE8D4-F69D-43EE-98D4-F1DE1CBF1F83}" presName="hierChild5" presStyleCnt="0"/>
      <dgm:spPr/>
    </dgm:pt>
    <dgm:pt modelId="{0E8E966C-ADDD-479A-A709-056D43B863FB}" type="pres">
      <dgm:prSet presAssocID="{E277E881-E572-4215-A5EB-33AFA4E61CBD}" presName="Name37" presStyleLbl="parChTrans1D2" presStyleIdx="4" presStyleCnt="5"/>
      <dgm:spPr/>
    </dgm:pt>
    <dgm:pt modelId="{E9E548A6-8AD4-4AEE-8E72-0DEB740C0CC0}" type="pres">
      <dgm:prSet presAssocID="{FB448955-65F2-4315-A117-25B5A50A0DC5}" presName="hierRoot2" presStyleCnt="0">
        <dgm:presLayoutVars>
          <dgm:hierBranch val="init"/>
        </dgm:presLayoutVars>
      </dgm:prSet>
      <dgm:spPr/>
    </dgm:pt>
    <dgm:pt modelId="{12E0362E-751D-4578-B798-84751C610041}" type="pres">
      <dgm:prSet presAssocID="{FB448955-65F2-4315-A117-25B5A50A0DC5}" presName="rootComposite" presStyleCnt="0"/>
      <dgm:spPr/>
    </dgm:pt>
    <dgm:pt modelId="{923FE674-3197-4346-A2AC-F1B069FB4A24}" type="pres">
      <dgm:prSet presAssocID="{FB448955-65F2-4315-A117-25B5A50A0DC5}" presName="rootText" presStyleLbl="node2" presStyleIdx="4" presStyleCnt="5" custScaleX="156983">
        <dgm:presLayoutVars>
          <dgm:chPref val="3"/>
        </dgm:presLayoutVars>
      </dgm:prSet>
      <dgm:spPr/>
    </dgm:pt>
    <dgm:pt modelId="{036B153B-7130-4983-B4DB-7896080F4EEA}" type="pres">
      <dgm:prSet presAssocID="{FB448955-65F2-4315-A117-25B5A50A0DC5}" presName="rootConnector" presStyleLbl="node2" presStyleIdx="4" presStyleCnt="5"/>
      <dgm:spPr/>
    </dgm:pt>
    <dgm:pt modelId="{E6C26782-C835-45AE-BBE3-A6D677B440F9}" type="pres">
      <dgm:prSet presAssocID="{FB448955-65F2-4315-A117-25B5A50A0DC5}" presName="hierChild4" presStyleCnt="0"/>
      <dgm:spPr/>
    </dgm:pt>
    <dgm:pt modelId="{72F1B2B5-E537-4F50-9A80-A8845357D6DD}" type="pres">
      <dgm:prSet presAssocID="{FB448955-65F2-4315-A117-25B5A50A0DC5}" presName="hierChild5" presStyleCnt="0"/>
      <dgm:spPr/>
    </dgm:pt>
    <dgm:pt modelId="{E7AC3D76-5DA1-489E-B790-DCC3D9E08DF7}" type="pres">
      <dgm:prSet presAssocID="{C59B3362-DAD9-4307-AF8D-1E7D9D6865BC}" presName="hierChild3" presStyleCnt="0"/>
      <dgm:spPr/>
    </dgm:pt>
  </dgm:ptLst>
  <dgm:cxnLst>
    <dgm:cxn modelId="{18098D12-1EDA-4A51-ADB9-B93AEFEA0BED}" type="presOf" srcId="{E8938247-78E2-407A-B32E-73F33F593A4C}" destId="{E65442F7-0A05-42F1-96F9-1DE1858BDDA0}" srcOrd="0" destOrd="0" presId="urn:microsoft.com/office/officeart/2005/8/layout/orgChart1"/>
    <dgm:cxn modelId="{7CF03E2B-302F-40DF-B22B-BA03A555277F}" type="presOf" srcId="{612AE8D4-F69D-43EE-98D4-F1DE1CBF1F83}" destId="{5F24BEAB-E59C-4705-83C5-6FF6FF744610}" srcOrd="1" destOrd="0" presId="urn:microsoft.com/office/officeart/2005/8/layout/orgChart1"/>
    <dgm:cxn modelId="{1C9F1934-BC68-4E7A-8BB7-2E0D3BA7B57B}" type="presOf" srcId="{39D0263E-555C-43E8-8E9A-C81D6300D36E}" destId="{07A3B648-70F9-4F77-A3CC-9344DC9BEFE7}" srcOrd="0" destOrd="0" presId="urn:microsoft.com/office/officeart/2005/8/layout/orgChart1"/>
    <dgm:cxn modelId="{5B0AEA61-73D8-4F19-A7BE-7CDB5573ECFC}" type="presOf" srcId="{612AE8D4-F69D-43EE-98D4-F1DE1CBF1F83}" destId="{2E3276E0-E100-4D31-8275-049EAB5D4781}" srcOrd="0" destOrd="0" presId="urn:microsoft.com/office/officeart/2005/8/layout/orgChart1"/>
    <dgm:cxn modelId="{8B862F62-106F-45B9-BC45-0151FAACA920}" type="presOf" srcId="{748C3C53-C44D-459B-8605-CC8CE402D5DA}" destId="{68E43902-DCA6-4D52-AFDB-E16B8880D191}" srcOrd="0" destOrd="0" presId="urn:microsoft.com/office/officeart/2005/8/layout/orgChart1"/>
    <dgm:cxn modelId="{6B315D47-89FA-48CF-8C04-7A285047B770}" type="presOf" srcId="{E277E881-E572-4215-A5EB-33AFA4E61CBD}" destId="{0E8E966C-ADDD-479A-A709-056D43B863FB}" srcOrd="0" destOrd="0" presId="urn:microsoft.com/office/officeart/2005/8/layout/orgChart1"/>
    <dgm:cxn modelId="{BEB5A54A-BC99-4637-AE94-55D3DD0D181F}" type="presOf" srcId="{5368911C-1A51-46C4-8557-0927F71C3DC6}" destId="{FEC9F8A8-39B9-40C8-B0E3-1FF6D29E4F10}" srcOrd="1" destOrd="0" presId="urn:microsoft.com/office/officeart/2005/8/layout/orgChart1"/>
    <dgm:cxn modelId="{1AE71C52-CEFD-415E-9E4A-87BE41725FB8}" type="presOf" srcId="{FDBBAD13-C8EB-43A6-816D-58524251A00F}" destId="{526ED35E-8C1D-4721-8414-4943B2C661E4}" srcOrd="0" destOrd="0" presId="urn:microsoft.com/office/officeart/2005/8/layout/orgChart1"/>
    <dgm:cxn modelId="{FA785253-9FAA-4676-9C97-5F6C83DD53E4}" type="presOf" srcId="{CF6222EF-B3BE-4F28-A4D8-F8E38C2AF02D}" destId="{8BF606D0-914F-431E-8A67-D827A45AACF5}" srcOrd="0" destOrd="0" presId="urn:microsoft.com/office/officeart/2005/8/layout/orgChart1"/>
    <dgm:cxn modelId="{5474357C-7D92-493D-BB38-960B7750D7A4}" type="presOf" srcId="{C59B3362-DAD9-4307-AF8D-1E7D9D6865BC}" destId="{3B2C3C53-19E5-4291-8E84-D9EEB9AB9183}" srcOrd="0" destOrd="0" presId="urn:microsoft.com/office/officeart/2005/8/layout/orgChart1"/>
    <dgm:cxn modelId="{E01E6080-36AD-4885-92C6-04D0CE64DC6E}" srcId="{C59B3362-DAD9-4307-AF8D-1E7D9D6865BC}" destId="{699B3B85-4D60-4C70-B093-0283DF0342F9}" srcOrd="0" destOrd="0" parTransId="{748C3C53-C44D-459B-8605-CC8CE402D5DA}" sibTransId="{D3D3F859-3A88-4948-BBB5-FF0F6835557F}"/>
    <dgm:cxn modelId="{89D59283-6C9E-4411-84C7-418B80070CDE}" type="presOf" srcId="{C59B3362-DAD9-4307-AF8D-1E7D9D6865BC}" destId="{4F5E4683-AF5C-4617-B45E-3C93E82DDF34}" srcOrd="1" destOrd="0" presId="urn:microsoft.com/office/officeart/2005/8/layout/orgChart1"/>
    <dgm:cxn modelId="{E852B2A0-19DA-4483-A803-BCB71962AF9A}" srcId="{C59B3362-DAD9-4307-AF8D-1E7D9D6865BC}" destId="{FB448955-65F2-4315-A117-25B5A50A0DC5}" srcOrd="4" destOrd="0" parTransId="{E277E881-E572-4215-A5EB-33AFA4E61CBD}" sibTransId="{73828D6F-3759-4D38-B069-E06FAF37B902}"/>
    <dgm:cxn modelId="{BB21AAA4-D670-4D98-BCD3-3BE3C7335700}" type="presOf" srcId="{AFF45713-403A-4856-AEBF-EC8D6517EDF4}" destId="{84D871E2-834F-4DA4-AD4D-E23EF417C6FB}" srcOrd="0" destOrd="0" presId="urn:microsoft.com/office/officeart/2005/8/layout/orgChart1"/>
    <dgm:cxn modelId="{765032A5-D3B8-40C1-A7F2-3CE30C053C51}" srcId="{C59B3362-DAD9-4307-AF8D-1E7D9D6865BC}" destId="{612AE8D4-F69D-43EE-98D4-F1DE1CBF1F83}" srcOrd="3" destOrd="0" parTransId="{E8938247-78E2-407A-B32E-73F33F593A4C}" sibTransId="{58152392-5D5C-44F2-A167-752909C73292}"/>
    <dgm:cxn modelId="{97D5B2B7-B16A-49B7-BB71-BAF9FD42E76F}" srcId="{C59B3362-DAD9-4307-AF8D-1E7D9D6865BC}" destId="{5368911C-1A51-46C4-8557-0927F71C3DC6}" srcOrd="1" destOrd="0" parTransId="{CF6222EF-B3BE-4F28-A4D8-F8E38C2AF02D}" sibTransId="{78CF1FAA-0F7F-4463-9103-B7651FCAAA92}"/>
    <dgm:cxn modelId="{E7071AC3-9DC6-4F05-8F1E-7ADF1570E931}" srcId="{AFF45713-403A-4856-AEBF-EC8D6517EDF4}" destId="{C59B3362-DAD9-4307-AF8D-1E7D9D6865BC}" srcOrd="0" destOrd="0" parTransId="{2970DA9D-E9B3-456E-BB5B-66163F1BB90A}" sibTransId="{EBB3A52C-74FE-4779-90DF-DC1747D96B00}"/>
    <dgm:cxn modelId="{DAD295C6-E44C-4DA6-A2C3-F5FD422C59E6}" srcId="{C59B3362-DAD9-4307-AF8D-1E7D9D6865BC}" destId="{39D0263E-555C-43E8-8E9A-C81D6300D36E}" srcOrd="2" destOrd="0" parTransId="{FDBBAD13-C8EB-43A6-816D-58524251A00F}" sibTransId="{42BBEDE1-7E9D-41F2-BE4F-519BBBD922E8}"/>
    <dgm:cxn modelId="{B6A1C9D4-719F-457D-A676-136144FBB2AD}" type="presOf" srcId="{5368911C-1A51-46C4-8557-0927F71C3DC6}" destId="{86CBD65C-B7D4-4C39-B68C-C59A0C69F894}" srcOrd="0" destOrd="0" presId="urn:microsoft.com/office/officeart/2005/8/layout/orgChart1"/>
    <dgm:cxn modelId="{B1AF9FDC-912D-42FD-ACA5-E3566FFB470F}" type="presOf" srcId="{699B3B85-4D60-4C70-B093-0283DF0342F9}" destId="{E81A67D5-8DDF-4EBE-8A15-6BBD97D35B1E}" srcOrd="0" destOrd="0" presId="urn:microsoft.com/office/officeart/2005/8/layout/orgChart1"/>
    <dgm:cxn modelId="{7F3D4FE3-6884-4CD5-ABFA-7E1B5507DA5C}" type="presOf" srcId="{FB448955-65F2-4315-A117-25B5A50A0DC5}" destId="{036B153B-7130-4983-B4DB-7896080F4EEA}" srcOrd="1" destOrd="0" presId="urn:microsoft.com/office/officeart/2005/8/layout/orgChart1"/>
    <dgm:cxn modelId="{021158E9-0A64-4EBF-AA9F-2522EC65F989}" type="presOf" srcId="{FB448955-65F2-4315-A117-25B5A50A0DC5}" destId="{923FE674-3197-4346-A2AC-F1B069FB4A24}" srcOrd="0" destOrd="0" presId="urn:microsoft.com/office/officeart/2005/8/layout/orgChart1"/>
    <dgm:cxn modelId="{4076BFF2-55C4-46E6-B414-D0F2BC3D28AC}" type="presOf" srcId="{39D0263E-555C-43E8-8E9A-C81D6300D36E}" destId="{66A8565E-9B61-4B62-BA3D-C7653B334803}" srcOrd="1" destOrd="0" presId="urn:microsoft.com/office/officeart/2005/8/layout/orgChart1"/>
    <dgm:cxn modelId="{9F1F96F5-3117-42CB-9B3B-C41AFE1C7CC6}" type="presOf" srcId="{699B3B85-4D60-4C70-B093-0283DF0342F9}" destId="{B1F3E702-7CB8-4AC4-9867-AFDD11ED5984}" srcOrd="1" destOrd="0" presId="urn:microsoft.com/office/officeart/2005/8/layout/orgChart1"/>
    <dgm:cxn modelId="{0917076C-E306-4986-9371-AE175E943132}" type="presParOf" srcId="{84D871E2-834F-4DA4-AD4D-E23EF417C6FB}" destId="{612F6EB0-8C4C-4DA8-BEA9-8F53DC77B0F3}" srcOrd="0" destOrd="0" presId="urn:microsoft.com/office/officeart/2005/8/layout/orgChart1"/>
    <dgm:cxn modelId="{572BE7D4-602D-4E55-B491-187E9BBED98F}" type="presParOf" srcId="{612F6EB0-8C4C-4DA8-BEA9-8F53DC77B0F3}" destId="{052F7811-EE84-4AA2-9AC5-8FEA8DFFCA1D}" srcOrd="0" destOrd="0" presId="urn:microsoft.com/office/officeart/2005/8/layout/orgChart1"/>
    <dgm:cxn modelId="{2F37BA25-F8D6-4EDE-84D5-096C847AE4D6}" type="presParOf" srcId="{052F7811-EE84-4AA2-9AC5-8FEA8DFFCA1D}" destId="{3B2C3C53-19E5-4291-8E84-D9EEB9AB9183}" srcOrd="0" destOrd="0" presId="urn:microsoft.com/office/officeart/2005/8/layout/orgChart1"/>
    <dgm:cxn modelId="{4D40BB10-5E13-4D55-A8EC-C27F853F7233}" type="presParOf" srcId="{052F7811-EE84-4AA2-9AC5-8FEA8DFFCA1D}" destId="{4F5E4683-AF5C-4617-B45E-3C93E82DDF34}" srcOrd="1" destOrd="0" presId="urn:microsoft.com/office/officeart/2005/8/layout/orgChart1"/>
    <dgm:cxn modelId="{44A9E9CF-6C4D-4A7D-9085-EC53371C3B23}" type="presParOf" srcId="{612F6EB0-8C4C-4DA8-BEA9-8F53DC77B0F3}" destId="{3781B85F-0F71-47DC-9084-84C232678FF1}" srcOrd="1" destOrd="0" presId="urn:microsoft.com/office/officeart/2005/8/layout/orgChart1"/>
    <dgm:cxn modelId="{D06C4554-6F24-4DBB-A957-4D2D49AB289A}" type="presParOf" srcId="{3781B85F-0F71-47DC-9084-84C232678FF1}" destId="{68E43902-DCA6-4D52-AFDB-E16B8880D191}" srcOrd="0" destOrd="0" presId="urn:microsoft.com/office/officeart/2005/8/layout/orgChart1"/>
    <dgm:cxn modelId="{17BE79E4-8B6E-40FD-956C-4776081A9354}" type="presParOf" srcId="{3781B85F-0F71-47DC-9084-84C232678FF1}" destId="{88E6A577-20F2-4F52-A544-AC3998272397}" srcOrd="1" destOrd="0" presId="urn:microsoft.com/office/officeart/2005/8/layout/orgChart1"/>
    <dgm:cxn modelId="{6C79AAF4-0695-4BFC-978B-400D9579FF54}" type="presParOf" srcId="{88E6A577-20F2-4F52-A544-AC3998272397}" destId="{2D55F905-19A1-46FA-B816-AE619C5752BD}" srcOrd="0" destOrd="0" presId="urn:microsoft.com/office/officeart/2005/8/layout/orgChart1"/>
    <dgm:cxn modelId="{376B6654-DEF8-4ED0-B959-52B36E918EC0}" type="presParOf" srcId="{2D55F905-19A1-46FA-B816-AE619C5752BD}" destId="{E81A67D5-8DDF-4EBE-8A15-6BBD97D35B1E}" srcOrd="0" destOrd="0" presId="urn:microsoft.com/office/officeart/2005/8/layout/orgChart1"/>
    <dgm:cxn modelId="{B40E368A-1C44-42C8-973E-9FAF979EBF6B}" type="presParOf" srcId="{2D55F905-19A1-46FA-B816-AE619C5752BD}" destId="{B1F3E702-7CB8-4AC4-9867-AFDD11ED5984}" srcOrd="1" destOrd="0" presId="urn:microsoft.com/office/officeart/2005/8/layout/orgChart1"/>
    <dgm:cxn modelId="{994C301F-571E-41AA-B091-9BC19133CB68}" type="presParOf" srcId="{88E6A577-20F2-4F52-A544-AC3998272397}" destId="{4DEC4209-6731-4B66-83DD-716265755F24}" srcOrd="1" destOrd="0" presId="urn:microsoft.com/office/officeart/2005/8/layout/orgChart1"/>
    <dgm:cxn modelId="{0D3DD526-C649-41A4-A205-F09C155019DA}" type="presParOf" srcId="{88E6A577-20F2-4F52-A544-AC3998272397}" destId="{06D95BE0-E763-4C18-BD88-B101A9F889E4}" srcOrd="2" destOrd="0" presId="urn:microsoft.com/office/officeart/2005/8/layout/orgChart1"/>
    <dgm:cxn modelId="{CAD508A3-4E50-4842-A782-CC0CC499C17B}" type="presParOf" srcId="{3781B85F-0F71-47DC-9084-84C232678FF1}" destId="{8BF606D0-914F-431E-8A67-D827A45AACF5}" srcOrd="2" destOrd="0" presId="urn:microsoft.com/office/officeart/2005/8/layout/orgChart1"/>
    <dgm:cxn modelId="{ABC44C6A-9070-463E-A0DF-77315F54FE2D}" type="presParOf" srcId="{3781B85F-0F71-47DC-9084-84C232678FF1}" destId="{9B0BA58B-BBB9-4F9D-805F-F5DBAC87B2B2}" srcOrd="3" destOrd="0" presId="urn:microsoft.com/office/officeart/2005/8/layout/orgChart1"/>
    <dgm:cxn modelId="{34468235-50FB-44DF-AD38-7D000DCC975C}" type="presParOf" srcId="{9B0BA58B-BBB9-4F9D-805F-F5DBAC87B2B2}" destId="{C651B306-A62A-4D23-AF4F-FFCCE3EA0B26}" srcOrd="0" destOrd="0" presId="urn:microsoft.com/office/officeart/2005/8/layout/orgChart1"/>
    <dgm:cxn modelId="{14334760-62BF-4B77-8502-7F771E550B1E}" type="presParOf" srcId="{C651B306-A62A-4D23-AF4F-FFCCE3EA0B26}" destId="{86CBD65C-B7D4-4C39-B68C-C59A0C69F894}" srcOrd="0" destOrd="0" presId="urn:microsoft.com/office/officeart/2005/8/layout/orgChart1"/>
    <dgm:cxn modelId="{C5362F6D-156B-4ECD-A9C9-74DD080A24C8}" type="presParOf" srcId="{C651B306-A62A-4D23-AF4F-FFCCE3EA0B26}" destId="{FEC9F8A8-39B9-40C8-B0E3-1FF6D29E4F10}" srcOrd="1" destOrd="0" presId="urn:microsoft.com/office/officeart/2005/8/layout/orgChart1"/>
    <dgm:cxn modelId="{D5A21EEB-8CA2-4DFB-9BD1-DAA5B61AE8F9}" type="presParOf" srcId="{9B0BA58B-BBB9-4F9D-805F-F5DBAC87B2B2}" destId="{60C6E4C1-DECE-4975-B6EF-5320E4631B2A}" srcOrd="1" destOrd="0" presId="urn:microsoft.com/office/officeart/2005/8/layout/orgChart1"/>
    <dgm:cxn modelId="{F70BB5F4-EFE6-4818-91BF-C7FB4CDFE009}" type="presParOf" srcId="{9B0BA58B-BBB9-4F9D-805F-F5DBAC87B2B2}" destId="{3993305A-517A-4B47-B322-81796BAE0D6E}" srcOrd="2" destOrd="0" presId="urn:microsoft.com/office/officeart/2005/8/layout/orgChart1"/>
    <dgm:cxn modelId="{2A35AFAB-3259-4644-B97A-9C52B09576CC}" type="presParOf" srcId="{3781B85F-0F71-47DC-9084-84C232678FF1}" destId="{526ED35E-8C1D-4721-8414-4943B2C661E4}" srcOrd="4" destOrd="0" presId="urn:microsoft.com/office/officeart/2005/8/layout/orgChart1"/>
    <dgm:cxn modelId="{373CAF3B-1485-4CE8-997A-B261FDA535B0}" type="presParOf" srcId="{3781B85F-0F71-47DC-9084-84C232678FF1}" destId="{3B236A86-CB5E-4DA6-9477-67A396571981}" srcOrd="5" destOrd="0" presId="urn:microsoft.com/office/officeart/2005/8/layout/orgChart1"/>
    <dgm:cxn modelId="{FDEF378A-581A-4C6B-BCBE-EA33EDFBA553}" type="presParOf" srcId="{3B236A86-CB5E-4DA6-9477-67A396571981}" destId="{6B2863D2-DC16-4F5D-AFBE-F04CBE1DAFD7}" srcOrd="0" destOrd="0" presId="urn:microsoft.com/office/officeart/2005/8/layout/orgChart1"/>
    <dgm:cxn modelId="{A508ADBB-E6EE-46BF-A304-D1DB2BF6A1D6}" type="presParOf" srcId="{6B2863D2-DC16-4F5D-AFBE-F04CBE1DAFD7}" destId="{07A3B648-70F9-4F77-A3CC-9344DC9BEFE7}" srcOrd="0" destOrd="0" presId="urn:microsoft.com/office/officeart/2005/8/layout/orgChart1"/>
    <dgm:cxn modelId="{20B5D09C-5F92-457D-A63A-49E256D13423}" type="presParOf" srcId="{6B2863D2-DC16-4F5D-AFBE-F04CBE1DAFD7}" destId="{66A8565E-9B61-4B62-BA3D-C7653B334803}" srcOrd="1" destOrd="0" presId="urn:microsoft.com/office/officeart/2005/8/layout/orgChart1"/>
    <dgm:cxn modelId="{F002A7D6-868F-4891-B95A-F1B234036FCB}" type="presParOf" srcId="{3B236A86-CB5E-4DA6-9477-67A396571981}" destId="{17316DFE-C981-4253-A3BD-A762EA8936DA}" srcOrd="1" destOrd="0" presId="urn:microsoft.com/office/officeart/2005/8/layout/orgChart1"/>
    <dgm:cxn modelId="{013E04D5-3F4D-4FA9-9351-8DB6209EABD6}" type="presParOf" srcId="{3B236A86-CB5E-4DA6-9477-67A396571981}" destId="{CC46E2BC-68EC-4850-ADDA-31B6AFAB1DB6}" srcOrd="2" destOrd="0" presId="urn:microsoft.com/office/officeart/2005/8/layout/orgChart1"/>
    <dgm:cxn modelId="{E84DED82-0C5B-48A0-9452-1048F3197C20}" type="presParOf" srcId="{3781B85F-0F71-47DC-9084-84C232678FF1}" destId="{E65442F7-0A05-42F1-96F9-1DE1858BDDA0}" srcOrd="6" destOrd="0" presId="urn:microsoft.com/office/officeart/2005/8/layout/orgChart1"/>
    <dgm:cxn modelId="{07414081-5B25-4CCF-9072-8732E32576A5}" type="presParOf" srcId="{3781B85F-0F71-47DC-9084-84C232678FF1}" destId="{E78DEF2B-B2D2-40F6-BCEB-7F5C944C92F0}" srcOrd="7" destOrd="0" presId="urn:microsoft.com/office/officeart/2005/8/layout/orgChart1"/>
    <dgm:cxn modelId="{5069B9EE-30FD-4FB8-AF94-82602FF943D9}" type="presParOf" srcId="{E78DEF2B-B2D2-40F6-BCEB-7F5C944C92F0}" destId="{C01141FE-5C8C-41EF-87BB-020A707C3BE3}" srcOrd="0" destOrd="0" presId="urn:microsoft.com/office/officeart/2005/8/layout/orgChart1"/>
    <dgm:cxn modelId="{0E084B62-7642-48D6-B7EA-2C5DB352AE2F}" type="presParOf" srcId="{C01141FE-5C8C-41EF-87BB-020A707C3BE3}" destId="{2E3276E0-E100-4D31-8275-049EAB5D4781}" srcOrd="0" destOrd="0" presId="urn:microsoft.com/office/officeart/2005/8/layout/orgChart1"/>
    <dgm:cxn modelId="{C99FECD9-BF02-467C-891D-DFF30241098F}" type="presParOf" srcId="{C01141FE-5C8C-41EF-87BB-020A707C3BE3}" destId="{5F24BEAB-E59C-4705-83C5-6FF6FF744610}" srcOrd="1" destOrd="0" presId="urn:microsoft.com/office/officeart/2005/8/layout/orgChart1"/>
    <dgm:cxn modelId="{4EE878AA-D7B0-4B7D-9484-B9CCE823B145}" type="presParOf" srcId="{E78DEF2B-B2D2-40F6-BCEB-7F5C944C92F0}" destId="{20C2CC60-EDEB-4684-B896-24F76D0519D1}" srcOrd="1" destOrd="0" presId="urn:microsoft.com/office/officeart/2005/8/layout/orgChart1"/>
    <dgm:cxn modelId="{60810B86-8966-4D39-8CA3-6A5C5FC9297C}" type="presParOf" srcId="{E78DEF2B-B2D2-40F6-BCEB-7F5C944C92F0}" destId="{048650C6-2A04-4B39-982A-C980B6B252FD}" srcOrd="2" destOrd="0" presId="urn:microsoft.com/office/officeart/2005/8/layout/orgChart1"/>
    <dgm:cxn modelId="{B20433AB-3BE9-4013-902A-4293CCEFFA61}" type="presParOf" srcId="{3781B85F-0F71-47DC-9084-84C232678FF1}" destId="{0E8E966C-ADDD-479A-A709-056D43B863FB}" srcOrd="8" destOrd="0" presId="urn:microsoft.com/office/officeart/2005/8/layout/orgChart1"/>
    <dgm:cxn modelId="{FACF72E2-8D94-44BC-A213-AF13D1F3BE11}" type="presParOf" srcId="{3781B85F-0F71-47DC-9084-84C232678FF1}" destId="{E9E548A6-8AD4-4AEE-8E72-0DEB740C0CC0}" srcOrd="9" destOrd="0" presId="urn:microsoft.com/office/officeart/2005/8/layout/orgChart1"/>
    <dgm:cxn modelId="{4AFBB254-91DF-42E0-AF77-16FF7B9D87FE}" type="presParOf" srcId="{E9E548A6-8AD4-4AEE-8E72-0DEB740C0CC0}" destId="{12E0362E-751D-4578-B798-84751C610041}" srcOrd="0" destOrd="0" presId="urn:microsoft.com/office/officeart/2005/8/layout/orgChart1"/>
    <dgm:cxn modelId="{8EC4C5FF-E3B7-4688-9547-715418279619}" type="presParOf" srcId="{12E0362E-751D-4578-B798-84751C610041}" destId="{923FE674-3197-4346-A2AC-F1B069FB4A24}" srcOrd="0" destOrd="0" presId="urn:microsoft.com/office/officeart/2005/8/layout/orgChart1"/>
    <dgm:cxn modelId="{261AA822-2339-4310-A3ED-B545FA5B3FCE}" type="presParOf" srcId="{12E0362E-751D-4578-B798-84751C610041}" destId="{036B153B-7130-4983-B4DB-7896080F4EEA}" srcOrd="1" destOrd="0" presId="urn:microsoft.com/office/officeart/2005/8/layout/orgChart1"/>
    <dgm:cxn modelId="{0A4F5138-775A-4557-B6FF-CF174959C211}" type="presParOf" srcId="{E9E548A6-8AD4-4AEE-8E72-0DEB740C0CC0}" destId="{E6C26782-C835-45AE-BBE3-A6D677B440F9}" srcOrd="1" destOrd="0" presId="urn:microsoft.com/office/officeart/2005/8/layout/orgChart1"/>
    <dgm:cxn modelId="{C563D932-618D-4F9D-81C4-E3AA1249A3F2}" type="presParOf" srcId="{E9E548A6-8AD4-4AEE-8E72-0DEB740C0CC0}" destId="{72F1B2B5-E537-4F50-9A80-A8845357D6DD}" srcOrd="2" destOrd="0" presId="urn:microsoft.com/office/officeart/2005/8/layout/orgChart1"/>
    <dgm:cxn modelId="{D3993FB3-DD29-4277-AD29-9139B9A9ADE6}" type="presParOf" srcId="{612F6EB0-8C4C-4DA8-BEA9-8F53DC77B0F3}" destId="{E7AC3D76-5DA1-489E-B790-DCC3D9E08DF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9957E8-AA4F-4241-A0A0-63B5173F90C2}">
      <dsp:nvSpPr>
        <dsp:cNvPr id="0" name=""/>
        <dsp:cNvSpPr/>
      </dsp:nvSpPr>
      <dsp:spPr>
        <a:xfrm>
          <a:off x="0" y="2422403"/>
          <a:ext cx="7645841" cy="52996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/>
            <a:t>Sub-System Requirements </a:t>
          </a:r>
        </a:p>
      </dsp:txBody>
      <dsp:txXfrm>
        <a:off x="0" y="2422403"/>
        <a:ext cx="7645841" cy="286179"/>
      </dsp:txXfrm>
    </dsp:sp>
    <dsp:sp modelId="{7EC580BB-46DE-4D0D-8E0B-740894A85167}">
      <dsp:nvSpPr>
        <dsp:cNvPr id="0" name=""/>
        <dsp:cNvSpPr/>
      </dsp:nvSpPr>
      <dsp:spPr>
        <a:xfrm>
          <a:off x="0" y="2697983"/>
          <a:ext cx="3822920" cy="24378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SW Requirements</a:t>
          </a:r>
        </a:p>
      </dsp:txBody>
      <dsp:txXfrm>
        <a:off x="0" y="2697983"/>
        <a:ext cx="3822920" cy="243782"/>
      </dsp:txXfrm>
    </dsp:sp>
    <dsp:sp modelId="{6DD170B8-0BDE-476B-AD3B-3F77D41E7049}">
      <dsp:nvSpPr>
        <dsp:cNvPr id="0" name=""/>
        <dsp:cNvSpPr/>
      </dsp:nvSpPr>
      <dsp:spPr>
        <a:xfrm>
          <a:off x="3822920" y="2697983"/>
          <a:ext cx="3822920" cy="24378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HW Requirements</a:t>
          </a:r>
        </a:p>
      </dsp:txBody>
      <dsp:txXfrm>
        <a:off x="3822920" y="2697983"/>
        <a:ext cx="3822920" cy="243782"/>
      </dsp:txXfrm>
    </dsp:sp>
    <dsp:sp modelId="{C23BB7C6-C42F-4C53-AD29-F5DDF5DFF929}">
      <dsp:nvSpPr>
        <dsp:cNvPr id="0" name=""/>
        <dsp:cNvSpPr/>
      </dsp:nvSpPr>
      <dsp:spPr>
        <a:xfrm rot="10800000">
          <a:off x="0" y="1615270"/>
          <a:ext cx="7645841" cy="815082"/>
        </a:xfrm>
        <a:prstGeom prst="upArrowCallou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/>
            <a:t>System Requirements </a:t>
          </a:r>
        </a:p>
      </dsp:txBody>
      <dsp:txXfrm rot="-10800000">
        <a:off x="0" y="1615270"/>
        <a:ext cx="7645841" cy="286093"/>
      </dsp:txXfrm>
    </dsp:sp>
    <dsp:sp modelId="{95214AC8-F924-43D7-84AB-A6FCE5A48EAA}">
      <dsp:nvSpPr>
        <dsp:cNvPr id="0" name=""/>
        <dsp:cNvSpPr/>
      </dsp:nvSpPr>
      <dsp:spPr>
        <a:xfrm>
          <a:off x="0" y="1901364"/>
          <a:ext cx="3822920" cy="243709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Basis for Development Team to work on</a:t>
          </a:r>
        </a:p>
      </dsp:txBody>
      <dsp:txXfrm>
        <a:off x="0" y="1901364"/>
        <a:ext cx="3822920" cy="243709"/>
      </dsp:txXfrm>
    </dsp:sp>
    <dsp:sp modelId="{533C8E98-F3D4-499E-976D-E0ED5BEF5076}">
      <dsp:nvSpPr>
        <dsp:cNvPr id="0" name=""/>
        <dsp:cNvSpPr/>
      </dsp:nvSpPr>
      <dsp:spPr>
        <a:xfrm>
          <a:off x="3822920" y="1901364"/>
          <a:ext cx="3822920" cy="243709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Actionable set of Requirements</a:t>
          </a:r>
        </a:p>
      </dsp:txBody>
      <dsp:txXfrm>
        <a:off x="3822920" y="1901364"/>
        <a:ext cx="3822920" cy="243709"/>
      </dsp:txXfrm>
    </dsp:sp>
    <dsp:sp modelId="{5299037F-B0C3-4ABB-873F-FDE3F86114CF}">
      <dsp:nvSpPr>
        <dsp:cNvPr id="0" name=""/>
        <dsp:cNvSpPr/>
      </dsp:nvSpPr>
      <dsp:spPr>
        <a:xfrm rot="10800000">
          <a:off x="0" y="808137"/>
          <a:ext cx="7645841" cy="815082"/>
        </a:xfrm>
        <a:prstGeom prst="upArrowCallou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/>
            <a:t>Stakeholder Requirements </a:t>
          </a:r>
        </a:p>
      </dsp:txBody>
      <dsp:txXfrm rot="-10800000">
        <a:off x="0" y="808137"/>
        <a:ext cx="7645841" cy="286093"/>
      </dsp:txXfrm>
    </dsp:sp>
    <dsp:sp modelId="{922EB607-4F53-4DA9-A963-A7E097CF5B00}">
      <dsp:nvSpPr>
        <dsp:cNvPr id="0" name=""/>
        <dsp:cNvSpPr/>
      </dsp:nvSpPr>
      <dsp:spPr>
        <a:xfrm>
          <a:off x="0" y="1094231"/>
          <a:ext cx="3822920" cy="243709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Refined Customer Requirements</a:t>
          </a:r>
        </a:p>
      </dsp:txBody>
      <dsp:txXfrm>
        <a:off x="0" y="1094231"/>
        <a:ext cx="3822920" cy="243709"/>
      </dsp:txXfrm>
    </dsp:sp>
    <dsp:sp modelId="{F9FA866B-FAA4-4BFD-B423-563A475F8748}">
      <dsp:nvSpPr>
        <dsp:cNvPr id="0" name=""/>
        <dsp:cNvSpPr/>
      </dsp:nvSpPr>
      <dsp:spPr>
        <a:xfrm>
          <a:off x="3822920" y="1094231"/>
          <a:ext cx="3822920" cy="243709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Validated Customer Requirements (No Assumptions)</a:t>
          </a:r>
        </a:p>
      </dsp:txBody>
      <dsp:txXfrm>
        <a:off x="3822920" y="1094231"/>
        <a:ext cx="3822920" cy="243709"/>
      </dsp:txXfrm>
    </dsp:sp>
    <dsp:sp modelId="{0B46DECA-0142-4377-AF74-F7C06B82CFC9}">
      <dsp:nvSpPr>
        <dsp:cNvPr id="0" name=""/>
        <dsp:cNvSpPr/>
      </dsp:nvSpPr>
      <dsp:spPr>
        <a:xfrm rot="10800000">
          <a:off x="0" y="81770"/>
          <a:ext cx="7645841" cy="815082"/>
        </a:xfrm>
        <a:prstGeom prst="upArrowCallou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RFP / Customer Requirements Document</a:t>
          </a:r>
        </a:p>
      </dsp:txBody>
      <dsp:txXfrm rot="10800000">
        <a:off x="0" y="81770"/>
        <a:ext cx="7645841" cy="5296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030E1F-D3D4-4DEA-82B9-1B3B4CBAB878}">
      <dsp:nvSpPr>
        <dsp:cNvPr id="0" name=""/>
        <dsp:cNvSpPr/>
      </dsp:nvSpPr>
      <dsp:spPr>
        <a:xfrm>
          <a:off x="2090" y="430802"/>
          <a:ext cx="1860548" cy="7442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Analyse Customer Requirements</a:t>
          </a:r>
        </a:p>
      </dsp:txBody>
      <dsp:txXfrm>
        <a:off x="374200" y="430802"/>
        <a:ext cx="1116329" cy="744219"/>
      </dsp:txXfrm>
    </dsp:sp>
    <dsp:sp modelId="{492D4A15-80F0-4523-9B97-0B3C86DD04DC}">
      <dsp:nvSpPr>
        <dsp:cNvPr id="0" name=""/>
        <dsp:cNvSpPr/>
      </dsp:nvSpPr>
      <dsp:spPr>
        <a:xfrm>
          <a:off x="1676583" y="430802"/>
          <a:ext cx="1860548" cy="7442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Perform Operational Analysis / Use Case Analysis</a:t>
          </a:r>
        </a:p>
      </dsp:txBody>
      <dsp:txXfrm>
        <a:off x="2048693" y="430802"/>
        <a:ext cx="1116329" cy="744219"/>
      </dsp:txXfrm>
    </dsp:sp>
    <dsp:sp modelId="{4CE86185-F0CA-4244-AF9B-A963A555F7AC}">
      <dsp:nvSpPr>
        <dsp:cNvPr id="0" name=""/>
        <dsp:cNvSpPr/>
      </dsp:nvSpPr>
      <dsp:spPr>
        <a:xfrm>
          <a:off x="3351077" y="430802"/>
          <a:ext cx="1860548" cy="7442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Analyse Stakeholder &amp; Needs</a:t>
          </a:r>
        </a:p>
      </dsp:txBody>
      <dsp:txXfrm>
        <a:off x="3723187" y="430802"/>
        <a:ext cx="1116329" cy="744219"/>
      </dsp:txXfrm>
    </dsp:sp>
    <dsp:sp modelId="{41774A48-C901-43E7-B063-B9AA48DA9A75}">
      <dsp:nvSpPr>
        <dsp:cNvPr id="0" name=""/>
        <dsp:cNvSpPr/>
      </dsp:nvSpPr>
      <dsp:spPr>
        <a:xfrm>
          <a:off x="5025570" y="430802"/>
          <a:ext cx="1860548" cy="7442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Analyse Context</a:t>
          </a:r>
        </a:p>
      </dsp:txBody>
      <dsp:txXfrm>
        <a:off x="5397680" y="430802"/>
        <a:ext cx="1116329" cy="744219"/>
      </dsp:txXfrm>
    </dsp:sp>
    <dsp:sp modelId="{FD50F05E-6602-4404-AD13-EBFCE5892596}">
      <dsp:nvSpPr>
        <dsp:cNvPr id="0" name=""/>
        <dsp:cNvSpPr/>
      </dsp:nvSpPr>
      <dsp:spPr>
        <a:xfrm>
          <a:off x="6700064" y="430802"/>
          <a:ext cx="1860548" cy="7442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Refine Customer Requirements into Stakeholder Requirements</a:t>
          </a:r>
        </a:p>
      </dsp:txBody>
      <dsp:txXfrm>
        <a:off x="7072174" y="430802"/>
        <a:ext cx="1116329" cy="7442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D3E488-F79C-4A60-A02D-C26788FEB2F0}">
      <dsp:nvSpPr>
        <dsp:cNvPr id="0" name=""/>
        <dsp:cNvSpPr/>
      </dsp:nvSpPr>
      <dsp:spPr>
        <a:xfrm>
          <a:off x="1405332" y="2032000"/>
          <a:ext cx="313617" cy="17927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6808" y="0"/>
              </a:lnTo>
              <a:lnTo>
                <a:pt x="156808" y="1792783"/>
              </a:lnTo>
              <a:lnTo>
                <a:pt x="313617" y="1792783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00" kern="1200"/>
        </a:p>
      </dsp:txBody>
      <dsp:txXfrm>
        <a:off x="1516640" y="2882891"/>
        <a:ext cx="91000" cy="91000"/>
      </dsp:txXfrm>
    </dsp:sp>
    <dsp:sp modelId="{201719A0-3CAD-4437-9300-CB452DF91760}">
      <dsp:nvSpPr>
        <dsp:cNvPr id="0" name=""/>
        <dsp:cNvSpPr/>
      </dsp:nvSpPr>
      <dsp:spPr>
        <a:xfrm>
          <a:off x="1405332" y="2032000"/>
          <a:ext cx="313617" cy="11951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6808" y="0"/>
              </a:lnTo>
              <a:lnTo>
                <a:pt x="156808" y="1195189"/>
              </a:lnTo>
              <a:lnTo>
                <a:pt x="313617" y="119518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1531249" y="2598703"/>
        <a:ext cx="61782" cy="61782"/>
      </dsp:txXfrm>
    </dsp:sp>
    <dsp:sp modelId="{4B64D1A0-96BD-468E-ADA5-3DA2DF4FFB33}">
      <dsp:nvSpPr>
        <dsp:cNvPr id="0" name=""/>
        <dsp:cNvSpPr/>
      </dsp:nvSpPr>
      <dsp:spPr>
        <a:xfrm>
          <a:off x="3287037" y="2629594"/>
          <a:ext cx="313617" cy="5975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6808" y="0"/>
              </a:lnTo>
              <a:lnTo>
                <a:pt x="156808" y="597594"/>
              </a:lnTo>
              <a:lnTo>
                <a:pt x="313617" y="59759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426974" y="2911519"/>
        <a:ext cx="33744" cy="33744"/>
      </dsp:txXfrm>
    </dsp:sp>
    <dsp:sp modelId="{60D33177-974C-463F-9822-99AC90D06F97}">
      <dsp:nvSpPr>
        <dsp:cNvPr id="0" name=""/>
        <dsp:cNvSpPr/>
      </dsp:nvSpPr>
      <dsp:spPr>
        <a:xfrm>
          <a:off x="3287037" y="2583874"/>
          <a:ext cx="3136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3617" y="4572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436006" y="2621754"/>
        <a:ext cx="15680" cy="15680"/>
      </dsp:txXfrm>
    </dsp:sp>
    <dsp:sp modelId="{B61C985D-A612-402F-AA8E-FB5C3588735A}">
      <dsp:nvSpPr>
        <dsp:cNvPr id="0" name=""/>
        <dsp:cNvSpPr/>
      </dsp:nvSpPr>
      <dsp:spPr>
        <a:xfrm>
          <a:off x="3287037" y="2032000"/>
          <a:ext cx="313617" cy="597594"/>
        </a:xfrm>
        <a:custGeom>
          <a:avLst/>
          <a:gdLst/>
          <a:ahLst/>
          <a:cxnLst/>
          <a:rect l="0" t="0" r="0" b="0"/>
          <a:pathLst>
            <a:path>
              <a:moveTo>
                <a:pt x="0" y="597594"/>
              </a:moveTo>
              <a:lnTo>
                <a:pt x="156808" y="597594"/>
              </a:lnTo>
              <a:lnTo>
                <a:pt x="156808" y="0"/>
              </a:lnTo>
              <a:lnTo>
                <a:pt x="313617" y="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426974" y="2313925"/>
        <a:ext cx="33744" cy="33744"/>
      </dsp:txXfrm>
    </dsp:sp>
    <dsp:sp modelId="{4530A100-9BDA-41C0-9C1F-6A831A22663A}">
      <dsp:nvSpPr>
        <dsp:cNvPr id="0" name=""/>
        <dsp:cNvSpPr/>
      </dsp:nvSpPr>
      <dsp:spPr>
        <a:xfrm>
          <a:off x="1405332" y="2032000"/>
          <a:ext cx="313617" cy="5975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6808" y="0"/>
              </a:lnTo>
              <a:lnTo>
                <a:pt x="156808" y="597594"/>
              </a:lnTo>
              <a:lnTo>
                <a:pt x="313617" y="59759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1545268" y="2313925"/>
        <a:ext cx="33744" cy="33744"/>
      </dsp:txXfrm>
    </dsp:sp>
    <dsp:sp modelId="{16C424B0-D5CB-4F9B-9783-8BF596BD4FF9}">
      <dsp:nvSpPr>
        <dsp:cNvPr id="0" name=""/>
        <dsp:cNvSpPr/>
      </dsp:nvSpPr>
      <dsp:spPr>
        <a:xfrm>
          <a:off x="3287037" y="836810"/>
          <a:ext cx="313617" cy="5975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6808" y="0"/>
              </a:lnTo>
              <a:lnTo>
                <a:pt x="156808" y="597594"/>
              </a:lnTo>
              <a:lnTo>
                <a:pt x="313617" y="59759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426974" y="1118735"/>
        <a:ext cx="33744" cy="33744"/>
      </dsp:txXfrm>
    </dsp:sp>
    <dsp:sp modelId="{DEABD171-396D-4C2B-931B-A9D007913FDF}">
      <dsp:nvSpPr>
        <dsp:cNvPr id="0" name=""/>
        <dsp:cNvSpPr/>
      </dsp:nvSpPr>
      <dsp:spPr>
        <a:xfrm>
          <a:off x="3287037" y="791090"/>
          <a:ext cx="3136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3617" y="4572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436006" y="828970"/>
        <a:ext cx="15680" cy="15680"/>
      </dsp:txXfrm>
    </dsp:sp>
    <dsp:sp modelId="{F28A2F25-FA1E-45E0-A48F-CE8BC38500B2}">
      <dsp:nvSpPr>
        <dsp:cNvPr id="0" name=""/>
        <dsp:cNvSpPr/>
      </dsp:nvSpPr>
      <dsp:spPr>
        <a:xfrm>
          <a:off x="3287037" y="239216"/>
          <a:ext cx="313617" cy="597594"/>
        </a:xfrm>
        <a:custGeom>
          <a:avLst/>
          <a:gdLst/>
          <a:ahLst/>
          <a:cxnLst/>
          <a:rect l="0" t="0" r="0" b="0"/>
          <a:pathLst>
            <a:path>
              <a:moveTo>
                <a:pt x="0" y="597594"/>
              </a:moveTo>
              <a:lnTo>
                <a:pt x="156808" y="597594"/>
              </a:lnTo>
              <a:lnTo>
                <a:pt x="156808" y="0"/>
              </a:lnTo>
              <a:lnTo>
                <a:pt x="313617" y="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426974" y="521141"/>
        <a:ext cx="33744" cy="33744"/>
      </dsp:txXfrm>
    </dsp:sp>
    <dsp:sp modelId="{8C8C740A-22C2-4BDD-AA64-F3247C767635}">
      <dsp:nvSpPr>
        <dsp:cNvPr id="0" name=""/>
        <dsp:cNvSpPr/>
      </dsp:nvSpPr>
      <dsp:spPr>
        <a:xfrm>
          <a:off x="1405332" y="836810"/>
          <a:ext cx="313617" cy="1195189"/>
        </a:xfrm>
        <a:custGeom>
          <a:avLst/>
          <a:gdLst/>
          <a:ahLst/>
          <a:cxnLst/>
          <a:rect l="0" t="0" r="0" b="0"/>
          <a:pathLst>
            <a:path>
              <a:moveTo>
                <a:pt x="0" y="1195189"/>
              </a:moveTo>
              <a:lnTo>
                <a:pt x="156808" y="1195189"/>
              </a:lnTo>
              <a:lnTo>
                <a:pt x="156808" y="0"/>
              </a:lnTo>
              <a:lnTo>
                <a:pt x="313617" y="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1531249" y="1403514"/>
        <a:ext cx="61782" cy="61782"/>
      </dsp:txXfrm>
    </dsp:sp>
    <dsp:sp modelId="{BE8A382F-7DA0-4A3C-9FBD-C37A9D49AADE}">
      <dsp:nvSpPr>
        <dsp:cNvPr id="0" name=""/>
        <dsp:cNvSpPr/>
      </dsp:nvSpPr>
      <dsp:spPr>
        <a:xfrm>
          <a:off x="1405332" y="239216"/>
          <a:ext cx="313617" cy="1792783"/>
        </a:xfrm>
        <a:custGeom>
          <a:avLst/>
          <a:gdLst/>
          <a:ahLst/>
          <a:cxnLst/>
          <a:rect l="0" t="0" r="0" b="0"/>
          <a:pathLst>
            <a:path>
              <a:moveTo>
                <a:pt x="0" y="1792783"/>
              </a:moveTo>
              <a:lnTo>
                <a:pt x="156808" y="1792783"/>
              </a:lnTo>
              <a:lnTo>
                <a:pt x="156808" y="0"/>
              </a:lnTo>
              <a:lnTo>
                <a:pt x="313617" y="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00" kern="1200"/>
        </a:p>
      </dsp:txBody>
      <dsp:txXfrm>
        <a:off x="1516640" y="1090108"/>
        <a:ext cx="91000" cy="91000"/>
      </dsp:txXfrm>
    </dsp:sp>
    <dsp:sp modelId="{D5E0E79A-3CE1-4B76-AFB8-A491FD6798CF}">
      <dsp:nvSpPr>
        <dsp:cNvPr id="0" name=""/>
        <dsp:cNvSpPr/>
      </dsp:nvSpPr>
      <dsp:spPr>
        <a:xfrm rot="16200000">
          <a:off x="-91799" y="1792962"/>
          <a:ext cx="2516187" cy="4780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Elicitation Techniques</a:t>
          </a:r>
        </a:p>
      </dsp:txBody>
      <dsp:txXfrm>
        <a:off x="-91799" y="1792962"/>
        <a:ext cx="2516187" cy="478075"/>
      </dsp:txXfrm>
    </dsp:sp>
    <dsp:sp modelId="{6D37919C-F1EE-49C8-B936-08544B1F2657}">
      <dsp:nvSpPr>
        <dsp:cNvPr id="0" name=""/>
        <dsp:cNvSpPr/>
      </dsp:nvSpPr>
      <dsp:spPr>
        <a:xfrm>
          <a:off x="1718949" y="178"/>
          <a:ext cx="1568088" cy="47807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2"/>
            </a:buClr>
            <a:buSzPts val="1800"/>
            <a:buFont typeface="Wingdings" panose="05000000000000000000" pitchFamily="2" charset="2"/>
            <a:buNone/>
          </a:pPr>
          <a:r>
            <a:rPr lang="en-US" altLang="en-US" sz="1100" kern="1200"/>
            <a:t>Brainstorming</a:t>
          </a:r>
          <a:endParaRPr lang="en-IN" sz="1100" kern="1200"/>
        </a:p>
      </dsp:txBody>
      <dsp:txXfrm>
        <a:off x="1718949" y="178"/>
        <a:ext cx="1568088" cy="478075"/>
      </dsp:txXfrm>
    </dsp:sp>
    <dsp:sp modelId="{84386057-431B-44FA-B169-EC1D47EA5D62}">
      <dsp:nvSpPr>
        <dsp:cNvPr id="0" name=""/>
        <dsp:cNvSpPr/>
      </dsp:nvSpPr>
      <dsp:spPr>
        <a:xfrm>
          <a:off x="1718949" y="597773"/>
          <a:ext cx="1568088" cy="47807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kern="1200"/>
            <a:t>Stakeholder Focus</a:t>
          </a:r>
        </a:p>
      </dsp:txBody>
      <dsp:txXfrm>
        <a:off x="1718949" y="597773"/>
        <a:ext cx="1568088" cy="478075"/>
      </dsp:txXfrm>
    </dsp:sp>
    <dsp:sp modelId="{C988AD7D-76AB-43C3-9426-368B77D1A208}">
      <dsp:nvSpPr>
        <dsp:cNvPr id="0" name=""/>
        <dsp:cNvSpPr/>
      </dsp:nvSpPr>
      <dsp:spPr>
        <a:xfrm>
          <a:off x="3600655" y="178"/>
          <a:ext cx="1568088" cy="4780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kern="1200"/>
            <a:t>Workshops or Focus Groups</a:t>
          </a:r>
        </a:p>
      </dsp:txBody>
      <dsp:txXfrm>
        <a:off x="3600655" y="178"/>
        <a:ext cx="1568088" cy="478075"/>
      </dsp:txXfrm>
    </dsp:sp>
    <dsp:sp modelId="{1CB1643A-F882-410B-A9EB-9C60371A57F5}">
      <dsp:nvSpPr>
        <dsp:cNvPr id="0" name=""/>
        <dsp:cNvSpPr/>
      </dsp:nvSpPr>
      <dsp:spPr>
        <a:xfrm>
          <a:off x="3600655" y="597773"/>
          <a:ext cx="1568088" cy="4780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kern="1200"/>
            <a:t>Interviews</a:t>
          </a:r>
        </a:p>
      </dsp:txBody>
      <dsp:txXfrm>
        <a:off x="3600655" y="597773"/>
        <a:ext cx="1568088" cy="478075"/>
      </dsp:txXfrm>
    </dsp:sp>
    <dsp:sp modelId="{3B50BAE3-B36D-423A-8FC3-C5AA01A13B54}">
      <dsp:nvSpPr>
        <dsp:cNvPr id="0" name=""/>
        <dsp:cNvSpPr/>
      </dsp:nvSpPr>
      <dsp:spPr>
        <a:xfrm>
          <a:off x="3600655" y="1195367"/>
          <a:ext cx="1568088" cy="4780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kern="1200"/>
            <a:t>Surveys/Questionnaires</a:t>
          </a:r>
        </a:p>
      </dsp:txBody>
      <dsp:txXfrm>
        <a:off x="3600655" y="1195367"/>
        <a:ext cx="1568088" cy="478075"/>
      </dsp:txXfrm>
    </dsp:sp>
    <dsp:sp modelId="{AEA82551-9A3F-4A09-B544-F9FAD3BC0965}">
      <dsp:nvSpPr>
        <dsp:cNvPr id="0" name=""/>
        <dsp:cNvSpPr/>
      </dsp:nvSpPr>
      <dsp:spPr>
        <a:xfrm>
          <a:off x="1718949" y="2390556"/>
          <a:ext cx="1568088" cy="47807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kern="1200"/>
            <a:t>Analysis</a:t>
          </a:r>
        </a:p>
      </dsp:txBody>
      <dsp:txXfrm>
        <a:off x="1718949" y="2390556"/>
        <a:ext cx="1568088" cy="478075"/>
      </dsp:txXfrm>
    </dsp:sp>
    <dsp:sp modelId="{8BB783DC-08A5-4E7C-ACFB-E565AFD3C947}">
      <dsp:nvSpPr>
        <dsp:cNvPr id="0" name=""/>
        <dsp:cNvSpPr/>
      </dsp:nvSpPr>
      <dsp:spPr>
        <a:xfrm>
          <a:off x="3600655" y="1792962"/>
          <a:ext cx="1568088" cy="4780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kern="1200"/>
            <a:t>Feedback and Document Analysis</a:t>
          </a:r>
        </a:p>
      </dsp:txBody>
      <dsp:txXfrm>
        <a:off x="3600655" y="1792962"/>
        <a:ext cx="1568088" cy="478075"/>
      </dsp:txXfrm>
    </dsp:sp>
    <dsp:sp modelId="{4F0763A0-6337-48CD-8793-9400A04AAA4C}">
      <dsp:nvSpPr>
        <dsp:cNvPr id="0" name=""/>
        <dsp:cNvSpPr/>
      </dsp:nvSpPr>
      <dsp:spPr>
        <a:xfrm>
          <a:off x="3600655" y="2390556"/>
          <a:ext cx="1568088" cy="4780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kern="1200"/>
            <a:t>Interface Analysis</a:t>
          </a:r>
        </a:p>
      </dsp:txBody>
      <dsp:txXfrm>
        <a:off x="3600655" y="2390556"/>
        <a:ext cx="1568088" cy="478075"/>
      </dsp:txXfrm>
    </dsp:sp>
    <dsp:sp modelId="{56BB7092-76C2-472D-99FA-1F11A5791313}">
      <dsp:nvSpPr>
        <dsp:cNvPr id="0" name=""/>
        <dsp:cNvSpPr/>
      </dsp:nvSpPr>
      <dsp:spPr>
        <a:xfrm>
          <a:off x="3600655" y="2988151"/>
          <a:ext cx="1568088" cy="4780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kern="1200"/>
            <a:t>Observation of Comparable Products</a:t>
          </a:r>
        </a:p>
      </dsp:txBody>
      <dsp:txXfrm>
        <a:off x="3600655" y="2988151"/>
        <a:ext cx="1568088" cy="478075"/>
      </dsp:txXfrm>
    </dsp:sp>
    <dsp:sp modelId="{C350FD2C-CB97-4C73-951B-FE29EABD3B09}">
      <dsp:nvSpPr>
        <dsp:cNvPr id="0" name=""/>
        <dsp:cNvSpPr/>
      </dsp:nvSpPr>
      <dsp:spPr>
        <a:xfrm>
          <a:off x="1718949" y="2988151"/>
          <a:ext cx="1568088" cy="47807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kern="1200"/>
            <a:t>Prototyping</a:t>
          </a:r>
        </a:p>
      </dsp:txBody>
      <dsp:txXfrm>
        <a:off x="1718949" y="2988151"/>
        <a:ext cx="1568088" cy="478075"/>
      </dsp:txXfrm>
    </dsp:sp>
    <dsp:sp modelId="{40EAB066-EACB-402E-98D9-72895E12D681}">
      <dsp:nvSpPr>
        <dsp:cNvPr id="0" name=""/>
        <dsp:cNvSpPr/>
      </dsp:nvSpPr>
      <dsp:spPr>
        <a:xfrm>
          <a:off x="1718949" y="3585745"/>
          <a:ext cx="1568088" cy="47807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kern="1200"/>
            <a:t>Models and Diagrams</a:t>
          </a:r>
        </a:p>
      </dsp:txBody>
      <dsp:txXfrm>
        <a:off x="1718949" y="3585745"/>
        <a:ext cx="1568088" cy="4780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BF7802-8D5E-46EA-AC3B-BFF872B3F92F}">
      <dsp:nvSpPr>
        <dsp:cNvPr id="0" name=""/>
        <dsp:cNvSpPr/>
      </dsp:nvSpPr>
      <dsp:spPr>
        <a:xfrm>
          <a:off x="1552612" y="1425419"/>
          <a:ext cx="408725" cy="10156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4362" y="0"/>
              </a:lnTo>
              <a:lnTo>
                <a:pt x="204362" y="1015611"/>
              </a:lnTo>
              <a:lnTo>
                <a:pt x="408725" y="101561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1729606" y="1905855"/>
        <a:ext cx="54738" cy="54738"/>
      </dsp:txXfrm>
    </dsp:sp>
    <dsp:sp modelId="{C4D34183-E4BE-471C-8D85-C3620681C7FB}">
      <dsp:nvSpPr>
        <dsp:cNvPr id="0" name=""/>
        <dsp:cNvSpPr/>
      </dsp:nvSpPr>
      <dsp:spPr>
        <a:xfrm>
          <a:off x="1552612" y="1425419"/>
          <a:ext cx="408725" cy="3385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4362" y="0"/>
              </a:lnTo>
              <a:lnTo>
                <a:pt x="204362" y="338537"/>
              </a:lnTo>
              <a:lnTo>
                <a:pt x="408725" y="338537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1743707" y="1581419"/>
        <a:ext cx="26535" cy="26535"/>
      </dsp:txXfrm>
    </dsp:sp>
    <dsp:sp modelId="{50BC3D8C-5669-4319-9A88-0F56F43E7689}">
      <dsp:nvSpPr>
        <dsp:cNvPr id="0" name=""/>
        <dsp:cNvSpPr/>
      </dsp:nvSpPr>
      <dsp:spPr>
        <a:xfrm>
          <a:off x="1552612" y="1086881"/>
          <a:ext cx="408725" cy="338537"/>
        </a:xfrm>
        <a:custGeom>
          <a:avLst/>
          <a:gdLst/>
          <a:ahLst/>
          <a:cxnLst/>
          <a:rect l="0" t="0" r="0" b="0"/>
          <a:pathLst>
            <a:path>
              <a:moveTo>
                <a:pt x="0" y="338537"/>
              </a:moveTo>
              <a:lnTo>
                <a:pt x="204362" y="338537"/>
              </a:lnTo>
              <a:lnTo>
                <a:pt x="204362" y="0"/>
              </a:lnTo>
              <a:lnTo>
                <a:pt x="408725" y="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1743707" y="1242882"/>
        <a:ext cx="26535" cy="26535"/>
      </dsp:txXfrm>
    </dsp:sp>
    <dsp:sp modelId="{2415018D-05BA-48A6-9BEC-53EB857AABFB}">
      <dsp:nvSpPr>
        <dsp:cNvPr id="0" name=""/>
        <dsp:cNvSpPr/>
      </dsp:nvSpPr>
      <dsp:spPr>
        <a:xfrm>
          <a:off x="1552612" y="409807"/>
          <a:ext cx="408725" cy="1015611"/>
        </a:xfrm>
        <a:custGeom>
          <a:avLst/>
          <a:gdLst/>
          <a:ahLst/>
          <a:cxnLst/>
          <a:rect l="0" t="0" r="0" b="0"/>
          <a:pathLst>
            <a:path>
              <a:moveTo>
                <a:pt x="0" y="1015611"/>
              </a:moveTo>
              <a:lnTo>
                <a:pt x="204362" y="1015611"/>
              </a:lnTo>
              <a:lnTo>
                <a:pt x="204362" y="0"/>
              </a:lnTo>
              <a:lnTo>
                <a:pt x="408725" y="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1729606" y="890244"/>
        <a:ext cx="54738" cy="54738"/>
      </dsp:txXfrm>
    </dsp:sp>
    <dsp:sp modelId="{A3C02447-157D-4EA3-82FF-6915EF794EFE}">
      <dsp:nvSpPr>
        <dsp:cNvPr id="0" name=""/>
        <dsp:cNvSpPr/>
      </dsp:nvSpPr>
      <dsp:spPr>
        <a:xfrm rot="16200000">
          <a:off x="-143635" y="1154589"/>
          <a:ext cx="2850838" cy="54165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Methods</a:t>
          </a:r>
          <a:endParaRPr lang="en-IN" sz="1400" kern="1200" dirty="0"/>
        </a:p>
      </dsp:txBody>
      <dsp:txXfrm>
        <a:off x="-143635" y="1154589"/>
        <a:ext cx="2850838" cy="541659"/>
      </dsp:txXfrm>
    </dsp:sp>
    <dsp:sp modelId="{6E28869A-9967-4D8D-852C-BF65AC71CCC4}">
      <dsp:nvSpPr>
        <dsp:cNvPr id="0" name=""/>
        <dsp:cNvSpPr/>
      </dsp:nvSpPr>
      <dsp:spPr>
        <a:xfrm>
          <a:off x="1961337" y="138978"/>
          <a:ext cx="1021036" cy="54165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Operational Scenarios</a:t>
          </a:r>
        </a:p>
      </dsp:txBody>
      <dsp:txXfrm>
        <a:off x="1961337" y="138978"/>
        <a:ext cx="1021036" cy="541659"/>
      </dsp:txXfrm>
    </dsp:sp>
    <dsp:sp modelId="{B963E8E2-DE7B-4365-B169-943ED11D3420}">
      <dsp:nvSpPr>
        <dsp:cNvPr id="0" name=""/>
        <dsp:cNvSpPr/>
      </dsp:nvSpPr>
      <dsp:spPr>
        <a:xfrm>
          <a:off x="1961337" y="816052"/>
          <a:ext cx="1034378" cy="54165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Use Cases</a:t>
          </a:r>
        </a:p>
      </dsp:txBody>
      <dsp:txXfrm>
        <a:off x="1961337" y="816052"/>
        <a:ext cx="1034378" cy="541659"/>
      </dsp:txXfrm>
    </dsp:sp>
    <dsp:sp modelId="{121F094D-5F07-4459-BC11-A2ED8CF25DC9}">
      <dsp:nvSpPr>
        <dsp:cNvPr id="0" name=""/>
        <dsp:cNvSpPr/>
      </dsp:nvSpPr>
      <dsp:spPr>
        <a:xfrm>
          <a:off x="1961337" y="1493126"/>
          <a:ext cx="1034378" cy="54165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User Stories</a:t>
          </a:r>
        </a:p>
      </dsp:txBody>
      <dsp:txXfrm>
        <a:off x="1961337" y="1493126"/>
        <a:ext cx="1034378" cy="541659"/>
      </dsp:txXfrm>
    </dsp:sp>
    <dsp:sp modelId="{A3C301C1-3AD3-4516-8D4A-9AB1AC18EFB8}">
      <dsp:nvSpPr>
        <dsp:cNvPr id="0" name=""/>
        <dsp:cNvSpPr/>
      </dsp:nvSpPr>
      <dsp:spPr>
        <a:xfrm>
          <a:off x="1961337" y="2170200"/>
          <a:ext cx="1034378" cy="54165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err="1"/>
            <a:t>ConOps</a:t>
          </a:r>
          <a:r>
            <a:rPr lang="en-IN" sz="1400" kern="1200"/>
            <a:t> / </a:t>
          </a:r>
          <a:r>
            <a:rPr lang="en-IN" sz="1400" kern="1200" err="1"/>
            <a:t>OpsCons</a:t>
          </a:r>
          <a:endParaRPr lang="en-IN" sz="1400" kern="1200"/>
        </a:p>
      </dsp:txBody>
      <dsp:txXfrm>
        <a:off x="1961337" y="2170200"/>
        <a:ext cx="1034378" cy="54165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8E966C-ADDD-479A-A709-056D43B863FB}">
      <dsp:nvSpPr>
        <dsp:cNvPr id="0" name=""/>
        <dsp:cNvSpPr/>
      </dsp:nvSpPr>
      <dsp:spPr>
        <a:xfrm>
          <a:off x="3310528" y="296702"/>
          <a:ext cx="2111028" cy="1245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269"/>
              </a:lnTo>
              <a:lnTo>
                <a:pt x="2111028" y="62269"/>
              </a:lnTo>
              <a:lnTo>
                <a:pt x="2111028" y="124538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5442F7-0A05-42F1-96F9-1DE1858BDDA0}">
      <dsp:nvSpPr>
        <dsp:cNvPr id="0" name=""/>
        <dsp:cNvSpPr/>
      </dsp:nvSpPr>
      <dsp:spPr>
        <a:xfrm>
          <a:off x="3310528" y="296702"/>
          <a:ext cx="1055514" cy="1245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269"/>
              </a:lnTo>
              <a:lnTo>
                <a:pt x="1055514" y="62269"/>
              </a:lnTo>
              <a:lnTo>
                <a:pt x="1055514" y="124538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6ED35E-8C1D-4721-8414-4943B2C661E4}">
      <dsp:nvSpPr>
        <dsp:cNvPr id="0" name=""/>
        <dsp:cNvSpPr/>
      </dsp:nvSpPr>
      <dsp:spPr>
        <a:xfrm>
          <a:off x="3264808" y="296702"/>
          <a:ext cx="91440" cy="12453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4538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F606D0-914F-431E-8A67-D827A45AACF5}">
      <dsp:nvSpPr>
        <dsp:cNvPr id="0" name=""/>
        <dsp:cNvSpPr/>
      </dsp:nvSpPr>
      <dsp:spPr>
        <a:xfrm>
          <a:off x="2255014" y="296702"/>
          <a:ext cx="1055514" cy="124538"/>
        </a:xfrm>
        <a:custGeom>
          <a:avLst/>
          <a:gdLst/>
          <a:ahLst/>
          <a:cxnLst/>
          <a:rect l="0" t="0" r="0" b="0"/>
          <a:pathLst>
            <a:path>
              <a:moveTo>
                <a:pt x="1055514" y="0"/>
              </a:moveTo>
              <a:lnTo>
                <a:pt x="1055514" y="62269"/>
              </a:lnTo>
              <a:lnTo>
                <a:pt x="0" y="62269"/>
              </a:lnTo>
              <a:lnTo>
                <a:pt x="0" y="124538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E43902-DCA6-4D52-AFDB-E16B8880D191}">
      <dsp:nvSpPr>
        <dsp:cNvPr id="0" name=""/>
        <dsp:cNvSpPr/>
      </dsp:nvSpPr>
      <dsp:spPr>
        <a:xfrm>
          <a:off x="1199500" y="296702"/>
          <a:ext cx="2111028" cy="124538"/>
        </a:xfrm>
        <a:custGeom>
          <a:avLst/>
          <a:gdLst/>
          <a:ahLst/>
          <a:cxnLst/>
          <a:rect l="0" t="0" r="0" b="0"/>
          <a:pathLst>
            <a:path>
              <a:moveTo>
                <a:pt x="2111028" y="0"/>
              </a:moveTo>
              <a:lnTo>
                <a:pt x="2111028" y="62269"/>
              </a:lnTo>
              <a:lnTo>
                <a:pt x="0" y="62269"/>
              </a:lnTo>
              <a:lnTo>
                <a:pt x="0" y="124538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2C3C53-19E5-4291-8E84-D9EEB9AB9183}">
      <dsp:nvSpPr>
        <dsp:cNvPr id="0" name=""/>
        <dsp:cNvSpPr/>
      </dsp:nvSpPr>
      <dsp:spPr>
        <a:xfrm>
          <a:off x="2401110" y="181"/>
          <a:ext cx="1818836" cy="29652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Representations</a:t>
          </a:r>
        </a:p>
      </dsp:txBody>
      <dsp:txXfrm>
        <a:off x="2401110" y="181"/>
        <a:ext cx="1818836" cy="296521"/>
      </dsp:txXfrm>
    </dsp:sp>
    <dsp:sp modelId="{E81A67D5-8DDF-4EBE-8A15-6BBD97D35B1E}">
      <dsp:nvSpPr>
        <dsp:cNvPr id="0" name=""/>
        <dsp:cNvSpPr/>
      </dsp:nvSpPr>
      <dsp:spPr>
        <a:xfrm>
          <a:off x="734012" y="421241"/>
          <a:ext cx="930975" cy="40064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Diagrams/drawings</a:t>
          </a:r>
          <a:endParaRPr lang="en-IN" sz="1600" kern="1200" dirty="0"/>
        </a:p>
      </dsp:txBody>
      <dsp:txXfrm>
        <a:off x="734012" y="421241"/>
        <a:ext cx="930975" cy="400647"/>
      </dsp:txXfrm>
    </dsp:sp>
    <dsp:sp modelId="{86CBD65C-B7D4-4C39-B68C-C59A0C69F894}">
      <dsp:nvSpPr>
        <dsp:cNvPr id="0" name=""/>
        <dsp:cNvSpPr/>
      </dsp:nvSpPr>
      <dsp:spPr>
        <a:xfrm>
          <a:off x="1789526" y="421241"/>
          <a:ext cx="930975" cy="29652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Models</a:t>
          </a:r>
        </a:p>
      </dsp:txBody>
      <dsp:txXfrm>
        <a:off x="1789526" y="421241"/>
        <a:ext cx="930975" cy="296521"/>
      </dsp:txXfrm>
    </dsp:sp>
    <dsp:sp modelId="{07A3B648-70F9-4F77-A3CC-9344DC9BEFE7}">
      <dsp:nvSpPr>
        <dsp:cNvPr id="0" name=""/>
        <dsp:cNvSpPr/>
      </dsp:nvSpPr>
      <dsp:spPr>
        <a:xfrm>
          <a:off x="2845040" y="421241"/>
          <a:ext cx="930975" cy="29652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Lists</a:t>
          </a:r>
        </a:p>
      </dsp:txBody>
      <dsp:txXfrm>
        <a:off x="2845040" y="421241"/>
        <a:ext cx="930975" cy="296521"/>
      </dsp:txXfrm>
    </dsp:sp>
    <dsp:sp modelId="{2E3276E0-E100-4D31-8275-049EAB5D4781}">
      <dsp:nvSpPr>
        <dsp:cNvPr id="0" name=""/>
        <dsp:cNvSpPr/>
      </dsp:nvSpPr>
      <dsp:spPr>
        <a:xfrm>
          <a:off x="3900554" y="421241"/>
          <a:ext cx="930975" cy="29652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Tables</a:t>
          </a:r>
        </a:p>
      </dsp:txBody>
      <dsp:txXfrm>
        <a:off x="3900554" y="421241"/>
        <a:ext cx="930975" cy="296521"/>
      </dsp:txXfrm>
    </dsp:sp>
    <dsp:sp modelId="{923FE674-3197-4346-A2AC-F1B069FB4A24}">
      <dsp:nvSpPr>
        <dsp:cNvPr id="0" name=""/>
        <dsp:cNvSpPr/>
      </dsp:nvSpPr>
      <dsp:spPr>
        <a:xfrm>
          <a:off x="4956068" y="421241"/>
          <a:ext cx="930975" cy="29652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Text</a:t>
          </a:r>
          <a:endParaRPr lang="en-IN" sz="1600" kern="1200"/>
        </a:p>
      </dsp:txBody>
      <dsp:txXfrm>
        <a:off x="4956068" y="421241"/>
        <a:ext cx="930975" cy="2965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095008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97362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Taking phone to office</a:t>
            </a:r>
          </a:p>
          <a:p>
            <a:r>
              <a:rPr lang="en-US"/>
              <a:t>Using phone while travelling in Car</a:t>
            </a:r>
          </a:p>
          <a:p>
            <a:r>
              <a:rPr lang="en-US"/>
              <a:t>Charging phone at home</a:t>
            </a:r>
          </a:p>
          <a:p>
            <a:r>
              <a:rPr lang="en-US"/>
              <a:t>Taking phone on a sightseeing trip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75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d660a8b1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ad660a8b1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diagram depicts the various stages of operation of the aircraft. It helps identify various states.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 while designing a system, we might not be able to think of various operational scenarios of a system. This will help develop a comprehensive list of requirements, and required functionalities.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774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a501eaad8a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a501eaad8a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30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61032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D9024D12-F14C-B04A-8CC1-5EE9EFE22D9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6D24E5C4-4B2B-694A-BBF0-35BBB4B74A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AC884A6F-85DF-EF44-899B-9E937CCE79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7671E7E-9D86-F441-B3A3-E3D48961D476}" type="slidenum">
              <a:rPr lang="en-US" altLang="en-US" sz="1200"/>
              <a:pPr eaLnBrk="1" hangingPunct="1"/>
              <a:t>42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7753455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4c3c76dbe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a4c3c76dbe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6817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Pick some needs from elicitation exercise</a:t>
            </a:r>
          </a:p>
        </p:txBody>
      </p:sp>
    </p:spTree>
    <p:extLst>
      <p:ext uri="{BB962C8B-B14F-4D97-AF65-F5344CB8AC3E}">
        <p14:creationId xmlns:p14="http://schemas.microsoft.com/office/powerpoint/2010/main" val="7237038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74559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4ac08382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a4ac08382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32AB"/>
                </a:solidFill>
              </a:rPr>
              <a:t>System Boundaries and External Interfaces are established via the Context Diagram</a:t>
            </a:r>
            <a:endParaRPr sz="1300">
              <a:solidFill>
                <a:srgbClr val="0032AB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Can you identify what is the system of interest here – SYSTEM AS A BLACKBOX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Is the boundary clear?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Anything missing?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21737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4ac08382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a4ac08382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32AB"/>
                </a:solidFill>
              </a:rPr>
              <a:t>System Boundaries and External Interfaces are established via the Context Diagram</a:t>
            </a:r>
            <a:endParaRPr sz="1300">
              <a:solidFill>
                <a:srgbClr val="0032AB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Can you identify what is the system of interest here – SYSTEM AS A BLACKBOX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Is the boundary clear?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Anything missing?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3713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9c527d11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9c527d11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77613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4ac08382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a4ac08382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32AB"/>
                </a:solidFill>
              </a:rPr>
              <a:t>System Boundaries and External Interfaces are established via the Context Diagram</a:t>
            </a:r>
            <a:endParaRPr sz="1300">
              <a:solidFill>
                <a:srgbClr val="0032AB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Can you identify what is the system of interest here – SYSTEM AS A BLACKBOX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Is the boundary clear?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Anything missing?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8519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a501eaad8a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a501eaad8a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94661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80a378140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d80a378140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8567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a50f21d7fc_0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a50f21d7fc_0_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194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Need for Tailoring</a:t>
            </a:r>
          </a:p>
          <a:p>
            <a:r>
              <a:rPr lang="en-IN" dirty="0"/>
              <a:t>All 30 processes are not needed for every SOI, and at all levels</a:t>
            </a:r>
          </a:p>
        </p:txBody>
      </p:sp>
    </p:spTree>
    <p:extLst>
      <p:ext uri="{BB962C8B-B14F-4D97-AF65-F5344CB8AC3E}">
        <p14:creationId xmlns:p14="http://schemas.microsoft.com/office/powerpoint/2010/main" val="1351918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DBC9F9C-CADA-8020-AAA0-C238D63AD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80a378140_1_5:notes">
            <a:extLst>
              <a:ext uri="{FF2B5EF4-FFF2-40B4-BE49-F238E27FC236}">
                <a16:creationId xmlns:a16="http://schemas.microsoft.com/office/drawing/2014/main" id="{A660183E-BB3F-9934-EE5B-BD6B30753F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d80a378140_1_5:notes">
            <a:extLst>
              <a:ext uri="{FF2B5EF4-FFF2-40B4-BE49-F238E27FC236}">
                <a16:creationId xmlns:a16="http://schemas.microsoft.com/office/drawing/2014/main" id="{D4E49FBD-CDC2-85F0-AB94-7B0903BF03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686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1602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80a378140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d80a378140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7902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D9024D12-F14C-B04A-8CC1-5EE9EFE22D9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6D24E5C4-4B2B-694A-BBF0-35BBB4B74A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AC884A6F-85DF-EF44-899B-9E937CCE79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7671E7E-9D86-F441-B3A3-E3D48961D476}" type="slidenum">
              <a:rPr lang="en-US" altLang="en-US" sz="1200"/>
              <a:pPr eaLnBrk="1" hangingPunct="1"/>
              <a:t>16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824766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dc8084f0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adc8084f0c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3396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https://www.usability.gov/how-to-and-tools/methods/use-cases.html#:~:text=A%20use%20case%20is%20a,when%20that%20goal%20is%20fulfilled.</a:t>
            </a: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2214988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gif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bg>
      <p:bgRef idx="1001">
        <a:schemeClr val="bg2"/>
      </p:bgRef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74642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D30FB-7075-4045-8197-AF9BA3CA03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02" t="6228" r="6189" b="7413"/>
          <a:stretch/>
        </p:blipFill>
        <p:spPr>
          <a:xfrm>
            <a:off x="8058120" y="356125"/>
            <a:ext cx="1023046" cy="98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08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9066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1075136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72616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Ref idx="1003">
        <a:schemeClr val="bg2"/>
      </p:bgRef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00321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Ref idx="1001">
        <a:schemeClr val="bg2"/>
      </p:bgRef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tx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57073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 column text 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36277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995459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1_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15708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450"/>
              </a:spcBef>
              <a:spcAft>
                <a:spcPts val="450"/>
              </a:spcAft>
              <a:buClr>
                <a:srgbClr val="003366"/>
              </a:buClr>
              <a:buSzPct val="80000"/>
              <a:buFontTx/>
              <a:buBlip>
                <a:blip r:embed="rId2"/>
              </a:buBlip>
              <a:defRPr sz="1800"/>
            </a:lvl1pPr>
            <a:lvl2pPr>
              <a:spcBef>
                <a:spcPts val="450"/>
              </a:spcBef>
              <a:spcAft>
                <a:spcPts val="450"/>
              </a:spcAft>
              <a:defRPr sz="1500"/>
            </a:lvl2pPr>
            <a:lvl3pPr>
              <a:spcBef>
                <a:spcPts val="450"/>
              </a:spcBef>
              <a:spcAft>
                <a:spcPts val="450"/>
              </a:spcAft>
              <a:defRPr sz="1350"/>
            </a:lvl3pPr>
            <a:lvl4pPr>
              <a:spcBef>
                <a:spcPts val="450"/>
              </a:spcBef>
              <a:spcAft>
                <a:spcPts val="450"/>
              </a:spcAft>
              <a:defRPr/>
            </a:lvl4pPr>
            <a:lvl5pPr>
              <a:spcBef>
                <a:spcPts val="450"/>
              </a:spcBef>
              <a:spcAft>
                <a:spcPts val="45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4266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6640787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70270570"/>
      </p:ext>
    </p:extLst>
  </p:cSld>
  <p:clrMapOvr>
    <a:masterClrMapping/>
  </p:clrMapOvr>
  <p:hf hdr="0" ftr="0" dt="0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900">
                <a:solidFill>
                  <a:schemeClr val="dk2"/>
                </a:solidFill>
              </a:defRPr>
            </a:lvl1pPr>
            <a:lvl2pPr lvl="1" algn="r" rtl="0">
              <a:buNone/>
              <a:defRPr sz="900">
                <a:solidFill>
                  <a:schemeClr val="dk2"/>
                </a:solidFill>
              </a:defRPr>
            </a:lvl2pPr>
            <a:lvl3pPr lvl="2" algn="r" rtl="0">
              <a:buNone/>
              <a:defRPr sz="900">
                <a:solidFill>
                  <a:schemeClr val="dk2"/>
                </a:solidFill>
              </a:defRPr>
            </a:lvl3pPr>
            <a:lvl4pPr lvl="3" algn="r" rtl="0">
              <a:buNone/>
              <a:defRPr sz="900">
                <a:solidFill>
                  <a:schemeClr val="dk2"/>
                </a:solidFill>
              </a:defRPr>
            </a:lvl4pPr>
            <a:lvl5pPr lvl="4" algn="r" rtl="0">
              <a:buNone/>
              <a:defRPr sz="900">
                <a:solidFill>
                  <a:schemeClr val="dk2"/>
                </a:solidFill>
              </a:defRPr>
            </a:lvl5pPr>
            <a:lvl6pPr lvl="5" algn="r" rtl="0">
              <a:buNone/>
              <a:defRPr sz="900">
                <a:solidFill>
                  <a:schemeClr val="dk2"/>
                </a:solidFill>
              </a:defRPr>
            </a:lvl6pPr>
            <a:lvl7pPr lvl="6" algn="r" rtl="0">
              <a:buNone/>
              <a:defRPr sz="900">
                <a:solidFill>
                  <a:schemeClr val="dk2"/>
                </a:solidFill>
              </a:defRPr>
            </a:lvl7pPr>
            <a:lvl8pPr lvl="7" algn="r" rtl="0">
              <a:buNone/>
              <a:defRPr sz="900">
                <a:solidFill>
                  <a:schemeClr val="dk2"/>
                </a:solidFill>
              </a:defRPr>
            </a:lvl8pPr>
            <a:lvl9pPr lvl="8" algn="r" rtl="0">
              <a:buNone/>
              <a:defRPr sz="9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9" name="Google Shape;9;p1"/>
          <p:cNvSpPr txBox="1"/>
          <p:nvPr/>
        </p:nvSpPr>
        <p:spPr>
          <a:xfrm>
            <a:off x="3496693" y="4764300"/>
            <a:ext cx="2489254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Copyright © 2025 BlueKei Solutions Pvt Ltd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0" y="4764300"/>
            <a:ext cx="2169845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RE-EMB-Bosch-HB1 | nov 2024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0988594-049D-984F-A407-416B51EC5F4B}"/>
              </a:ext>
            </a:extLst>
          </p:cNvPr>
          <p:cNvCxnSpPr/>
          <p:nvPr/>
        </p:nvCxnSpPr>
        <p:spPr>
          <a:xfrm>
            <a:off x="0" y="4744903"/>
            <a:ext cx="9144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Google Shape;10;p1">
            <a:extLst>
              <a:ext uri="{FF2B5EF4-FFF2-40B4-BE49-F238E27FC236}">
                <a16:creationId xmlns:a16="http://schemas.microsoft.com/office/drawing/2014/main" id="{B9F294FD-E938-C54F-BC10-F0C9FD7ED388}"/>
              </a:ext>
            </a:extLst>
          </p:cNvPr>
          <p:cNvSpPr txBox="1"/>
          <p:nvPr/>
        </p:nvSpPr>
        <p:spPr>
          <a:xfrm>
            <a:off x="5985947" y="4764300"/>
            <a:ext cx="2169845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Module 2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376588-12AE-4F4B-AED9-7BA669D5482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428" y="44083"/>
            <a:ext cx="1200097" cy="33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96802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4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1620" userDrawn="1">
          <p15:clr>
            <a:srgbClr val="F26B43"/>
          </p15:clr>
        </p15:guide>
        <p15:guide id="6" pos="2880" userDrawn="1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microsoft.com/office/2018/10/relationships/comments" Target="../comments/modernComment_155_13D2BFE2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video" Target="https://www.youtube.com/embed/_82U9dLhJGY?feature=oembed" TargetMode="Externa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12.jpe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sv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5" Type="http://schemas.openxmlformats.org/officeDocument/2006/relationships/image" Target="../media/image19.tiff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21.jpe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microsoft.com/office/2018/10/relationships/comments" Target="../comments/modernComment_322_66F5E306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sv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7" Type="http://schemas.openxmlformats.org/officeDocument/2006/relationships/diagramData" Target="../diagrams/data5.xml"/><Relationship Id="rId8" Type="http://schemas.openxmlformats.org/officeDocument/2006/relationships/diagramLayout" Target="../diagrams/layout5.xml"/><Relationship Id="rId9" Type="http://schemas.openxmlformats.org/officeDocument/2006/relationships/diagramQuickStyle" Target="../diagrams/quickStyle5.xml"/><Relationship Id="rId10" Type="http://schemas.openxmlformats.org/officeDocument/2006/relationships/diagramColors" Target="../diagrams/colors5.xml"/><Relationship Id="rId11" Type="http://schemas.microsoft.com/office/2007/relationships/diagramDrawing" Target="../diagrams/drawing5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jpeg"/><Relationship Id="rId3" Type="http://schemas.openxmlformats.org/officeDocument/2006/relationships/image" Target="../media/image24.jpe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gif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sv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rive.google.com/file/d/1g89tFnRvoL91Fj5g_WA_64yLmTm31pAn/view?usp=sharing" TargetMode="External"/><Relationship Id="rId4" Type="http://schemas.openxmlformats.org/officeDocument/2006/relationships/image" Target="../media/image26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rive.google.com/file/d/1g89tFnRvoL91Fj5g_WA_64yLmTm31pAn/view?usp=sharing" TargetMode="External"/><Relationship Id="rId4" Type="http://schemas.openxmlformats.org/officeDocument/2006/relationships/image" Target="../media/image26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rive.google.com/file/d/1g89tFnRvoL91Fj5g_WA_64yLmTm31pAn/view?usp=sharing" TargetMode="External"/><Relationship Id="rId4" Type="http://schemas.openxmlformats.org/officeDocument/2006/relationships/image" Target="../media/image26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sv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jpe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0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315527" y="1723447"/>
            <a:ext cx="8520600" cy="171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Stakeholder Needs and Requirements Definition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EC4ED3-2C1F-054B-A2A8-EFD8E110B053}"/>
              </a:ext>
            </a:extLst>
          </p:cNvPr>
          <p:cNvSpPr txBox="1"/>
          <p:nvPr/>
        </p:nvSpPr>
        <p:spPr>
          <a:xfrm>
            <a:off x="3983357" y="245659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/>
              <a:t>Module 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80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/>
              <a:t>Need</a:t>
            </a:r>
            <a:endParaRPr b="1"/>
          </a:p>
        </p:txBody>
      </p:sp>
      <p:sp>
        <p:nvSpPr>
          <p:cNvPr id="94" name="Google Shape;94;p28"/>
          <p:cNvSpPr txBox="1">
            <a:spLocks noGrp="1"/>
          </p:cNvSpPr>
          <p:nvPr>
            <p:ph type="body" idx="1"/>
          </p:nvPr>
        </p:nvSpPr>
        <p:spPr>
          <a:xfrm>
            <a:off x="311700" y="1046146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 u="sng" dirty="0"/>
              <a:t>A need may be defined as:</a:t>
            </a:r>
            <a:endParaRPr sz="1800" u="sng" dirty="0"/>
          </a:p>
          <a:p>
            <a:pPr marL="457200" lvl="1" indent="0">
              <a:buSzPts val="1400"/>
              <a:buNone/>
            </a:pPr>
            <a:r>
              <a:rPr lang="en" sz="1600" dirty="0"/>
              <a:t>• A necessity</a:t>
            </a:r>
            <a:endParaRPr sz="1600" dirty="0"/>
          </a:p>
          <a:p>
            <a:pPr marL="457200" lvl="1" indent="0">
              <a:buSzPts val="1400"/>
              <a:buNone/>
            </a:pPr>
            <a:r>
              <a:rPr lang="en" sz="1600" dirty="0"/>
              <a:t>• An overall desire or want</a:t>
            </a:r>
            <a:endParaRPr sz="1600" dirty="0"/>
          </a:p>
          <a:p>
            <a:pPr marL="457200" lvl="1" indent="0">
              <a:buSzPts val="1400"/>
              <a:buNone/>
            </a:pPr>
            <a:r>
              <a:rPr lang="en" sz="1600" dirty="0"/>
              <a:t>• A wish for something that is lacking</a:t>
            </a:r>
            <a:endParaRPr sz="1600"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rPr lang="en" sz="1800" dirty="0"/>
              <a:t>Needs exist in the minds of people, and they are often expressed in </a:t>
            </a:r>
            <a:r>
              <a:rPr lang="en" sz="1800" b="1" dirty="0"/>
              <a:t>fuzzy</a:t>
            </a:r>
            <a:r>
              <a:rPr lang="en" sz="1800" dirty="0"/>
              <a:t> or </a:t>
            </a:r>
            <a:r>
              <a:rPr lang="en" sz="1800" b="1" dirty="0"/>
              <a:t>general</a:t>
            </a:r>
            <a:r>
              <a:rPr lang="en" sz="1800" dirty="0"/>
              <a:t> (</a:t>
            </a:r>
            <a:r>
              <a:rPr lang="en" sz="1800" b="1" dirty="0"/>
              <a:t>ambiguous</a:t>
            </a:r>
            <a:r>
              <a:rPr lang="en" sz="1800" dirty="0"/>
              <a:t>) terms.</a:t>
            </a:r>
            <a:endParaRPr sz="1800" dirty="0"/>
          </a:p>
        </p:txBody>
      </p:sp>
      <p:sp>
        <p:nvSpPr>
          <p:cNvPr id="95" name="Google Shape;95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5" name="Google Shape;268;p41">
            <a:extLst>
              <a:ext uri="{FF2B5EF4-FFF2-40B4-BE49-F238E27FC236}">
                <a16:creationId xmlns:a16="http://schemas.microsoft.com/office/drawing/2014/main" id="{9BCB1656-EE0A-DF4E-AAC1-E640C7E0179F}"/>
              </a:ext>
            </a:extLst>
          </p:cNvPr>
          <p:cNvSpPr txBox="1">
            <a:spLocks/>
          </p:cNvSpPr>
          <p:nvPr/>
        </p:nvSpPr>
        <p:spPr>
          <a:xfrm>
            <a:off x="4752760" y="777860"/>
            <a:ext cx="4260300" cy="3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endParaRPr lang="en-IN" sz="1600" dirty="0"/>
          </a:p>
          <a:p>
            <a:pPr marL="0" indent="0">
              <a:buFont typeface="Arial"/>
              <a:buNone/>
            </a:pPr>
            <a:r>
              <a:rPr lang="en-IN" sz="1600" dirty="0"/>
              <a:t>A requirement is “a statement that </a:t>
            </a:r>
            <a:r>
              <a:rPr lang="en-IN" sz="1600" i="1" dirty="0"/>
              <a:t>identifies a system, product or process characteristic or constraint</a:t>
            </a:r>
            <a:r>
              <a:rPr lang="en-IN" sz="1600" dirty="0"/>
              <a:t>, which is </a:t>
            </a:r>
            <a:r>
              <a:rPr lang="en-IN" sz="1600" i="1" dirty="0"/>
              <a:t>unambiguous, clear, unique, consistent, stand‐alone (not grouped), and verifiable</a:t>
            </a:r>
            <a:r>
              <a:rPr lang="en-IN" sz="1600" dirty="0"/>
              <a:t>, and is deemed </a:t>
            </a:r>
            <a:r>
              <a:rPr lang="en-IN" sz="1600" i="1" dirty="0"/>
              <a:t>necessary</a:t>
            </a:r>
            <a:r>
              <a:rPr lang="en-IN" sz="1600" dirty="0"/>
              <a:t> for stakeholder acceptability.” (INCOSE 2010)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18313E-4BF5-4841-8EEC-C04498E51A07}"/>
              </a:ext>
            </a:extLst>
          </p:cNvPr>
          <p:cNvSpPr/>
          <p:nvPr/>
        </p:nvSpPr>
        <p:spPr>
          <a:xfrm>
            <a:off x="4722419" y="497297"/>
            <a:ext cx="23823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800" b="1"/>
              <a:t>Requirement</a:t>
            </a:r>
            <a:endParaRPr lang="en-US" sz="2800" b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F00F31-EC52-094A-A2FB-A2486C373AA9}"/>
              </a:ext>
            </a:extLst>
          </p:cNvPr>
          <p:cNvSpPr/>
          <p:nvPr/>
        </p:nvSpPr>
        <p:spPr>
          <a:xfrm>
            <a:off x="2638697" y="4147771"/>
            <a:ext cx="3866606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" b="1"/>
              <a:t>Need</a:t>
            </a:r>
            <a:r>
              <a:rPr lang="en"/>
              <a:t>: Something that is wanted or expected</a:t>
            </a:r>
          </a:p>
          <a:p>
            <a:pPr lvl="0"/>
            <a:r>
              <a:rPr lang="en" b="1"/>
              <a:t>Requirement</a:t>
            </a:r>
            <a:r>
              <a:rPr lang="en"/>
              <a:t>: A formal structured statement</a:t>
            </a:r>
          </a:p>
        </p:txBody>
      </p:sp>
    </p:spTree>
    <p:extLst>
      <p:ext uri="{BB962C8B-B14F-4D97-AF65-F5344CB8AC3E}">
        <p14:creationId xmlns:p14="http://schemas.microsoft.com/office/powerpoint/2010/main" val="251818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build="p"/>
      <p:bldP spid="5" grpId="0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B11AF536-320C-4F4F-A610-EB0ECDA2719E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472458" y="473941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t>11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98" y="565696"/>
            <a:ext cx="7343949" cy="38858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1995" y="4451497"/>
            <a:ext cx="6776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/>
              <a:t>	</a:t>
            </a:r>
            <a:r>
              <a:rPr lang="en-IN" sz="1200" i="1"/>
              <a:t>image source: Invensity</a:t>
            </a:r>
            <a:endParaRPr lang="en-IN" sz="1200"/>
          </a:p>
        </p:txBody>
      </p:sp>
      <p:sp>
        <p:nvSpPr>
          <p:cNvPr id="7" name="Rectangle 6"/>
          <p:cNvSpPr/>
          <p:nvPr/>
        </p:nvSpPr>
        <p:spPr>
          <a:xfrm>
            <a:off x="216196" y="84396"/>
            <a:ext cx="65957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2800"/>
            </a:pPr>
            <a:r>
              <a:rPr lang="en-IN" sz="2000" b="1">
                <a:solidFill>
                  <a:schemeClr val="dk1"/>
                </a:solidFill>
              </a:rPr>
              <a:t>Automotive SPICE process reference model </a:t>
            </a:r>
            <a:endParaRPr lang="en-US" sz="2000" b="1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819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ctivities and type&#10;&#10;Description automatically generated">
            <a:extLst>
              <a:ext uri="{FF2B5EF4-FFF2-40B4-BE49-F238E27FC236}">
                <a16:creationId xmlns:a16="http://schemas.microsoft.com/office/drawing/2014/main" id="{C90672AE-F78F-D762-99AC-B285A2203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362" y="428445"/>
            <a:ext cx="6733276" cy="418956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2178B90-6E38-B14A-AD42-52DFC056E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IPO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AF868-894D-0148-9BB2-AF0DC1D9B8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645B13-A154-7348-9CF5-204458BF988D}"/>
              </a:ext>
            </a:extLst>
          </p:cNvPr>
          <p:cNvSpPr txBox="1"/>
          <p:nvPr/>
        </p:nvSpPr>
        <p:spPr>
          <a:xfrm>
            <a:off x="7449793" y="4500280"/>
            <a:ext cx="1768433" cy="21544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800" i="1"/>
              <a:t>Source: INCOSE SE Handbook v5</a:t>
            </a:r>
          </a:p>
        </p:txBody>
      </p:sp>
    </p:spTree>
    <p:extLst>
      <p:ext uri="{BB962C8B-B14F-4D97-AF65-F5344CB8AC3E}">
        <p14:creationId xmlns:p14="http://schemas.microsoft.com/office/powerpoint/2010/main" val="1617844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5B651C-9950-EE47-B764-B423E25EE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Major Activities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9740F1-BE32-0748-B7F3-17EAD9B9E8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Determine Stakeholders</a:t>
            </a:r>
          </a:p>
          <a:p>
            <a:pPr>
              <a:lnSpc>
                <a:spcPct val="150000"/>
              </a:lnSpc>
            </a:pPr>
            <a:r>
              <a:rPr lang="en-US"/>
              <a:t>Elicit Stakeholder Needs</a:t>
            </a:r>
          </a:p>
          <a:p>
            <a:pPr>
              <a:lnSpc>
                <a:spcPct val="150000"/>
              </a:lnSpc>
            </a:pPr>
            <a:r>
              <a:rPr lang="en-US"/>
              <a:t>Transform Stakeholder Needs into Stakeholder Requirements</a:t>
            </a:r>
          </a:p>
          <a:p>
            <a:pPr>
              <a:lnSpc>
                <a:spcPct val="150000"/>
              </a:lnSpc>
            </a:pPr>
            <a:r>
              <a:rPr lang="en-US"/>
              <a:t>Determine the need for any enabling systems, products, or services</a:t>
            </a:r>
          </a:p>
          <a:p>
            <a:pPr>
              <a:lnSpc>
                <a:spcPct val="150000"/>
              </a:lnSpc>
            </a:pPr>
            <a:r>
              <a:rPr lang="en-US"/>
              <a:t>Define Validation Criteria</a:t>
            </a:r>
          </a:p>
          <a:p>
            <a:pPr>
              <a:lnSpc>
                <a:spcPct val="150000"/>
              </a:lnSpc>
            </a:pP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6F4ADA-0DAA-F446-86CD-DCD1C2AAD3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257878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A3DF1-8938-7048-A190-50D193200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Major Artifacts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7A0D6A-1649-7B45-AC0B-10409303A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9651" y="1152475"/>
            <a:ext cx="8520600" cy="34164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/>
              <a:t>Stakeholder Requirements Document</a:t>
            </a:r>
          </a:p>
          <a:p>
            <a:pPr>
              <a:lnSpc>
                <a:spcPct val="200000"/>
              </a:lnSpc>
            </a:pPr>
            <a:r>
              <a:rPr lang="en-US"/>
              <a:t>Stakeholder Needs / Requirements elicitation reports </a:t>
            </a:r>
          </a:p>
          <a:p>
            <a:pPr>
              <a:lnSpc>
                <a:spcPct val="200000"/>
              </a:lnSpc>
            </a:pPr>
            <a:r>
              <a:rPr lang="en-US"/>
              <a:t>Stakeholder Requirements Justification Documents</a:t>
            </a:r>
          </a:p>
          <a:p>
            <a:pPr>
              <a:lnSpc>
                <a:spcPct val="200000"/>
              </a:lnSpc>
            </a:pPr>
            <a:r>
              <a:rPr lang="en-US"/>
              <a:t>Traceability Report between stakeholder needs and requirements</a:t>
            </a:r>
          </a:p>
          <a:p>
            <a:pPr>
              <a:lnSpc>
                <a:spcPct val="200000"/>
              </a:lnSpc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60084-A245-AE47-8B8D-3D8D54E12A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31510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 Elicitation</a:t>
            </a:r>
            <a:endParaRPr/>
          </a:p>
        </p:txBody>
      </p:sp>
      <p:sp>
        <p:nvSpPr>
          <p:cNvPr id="247" name="Google Shape;247;p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4475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7BD82-388E-F84D-90CF-BBFECA1B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Requirements Elicitation</a:t>
            </a:r>
          </a:p>
        </p:txBody>
      </p:sp>
      <p:sp>
        <p:nvSpPr>
          <p:cNvPr id="37890" name="Content Placeholder 2">
            <a:extLst>
              <a:ext uri="{FF2B5EF4-FFF2-40B4-BE49-F238E27FC236}">
                <a16:creationId xmlns:a16="http://schemas.microsoft.com/office/drawing/2014/main" id="{76973D16-132E-7D4B-B932-A4FFDE203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 altLang="en-US"/>
              <a:t>Starting Point: Need Statement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en-US"/>
              <a:t>Self Generated OR Given by Customer</a:t>
            </a:r>
            <a:br>
              <a:rPr lang="en-US" altLang="en-US"/>
            </a:br>
            <a:endParaRPr lang="en-US" altLang="en-US"/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 altLang="en-US"/>
              <a:t>Purpose of Requirements Elicitation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en-US"/>
              <a:t>Identify Stakeholders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en-US"/>
              <a:t>Gather Stakeholder Needs and Requirements</a:t>
            </a:r>
            <a:br>
              <a:rPr lang="en-US" altLang="en-US"/>
            </a:br>
            <a:endParaRPr lang="en-US" altLang="en-US"/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 altLang="en-US"/>
              <a:t>Useful Skills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en-US"/>
              <a:t>Systems Thinking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en-US"/>
              <a:t>Domain Expertise</a:t>
            </a:r>
          </a:p>
          <a:p>
            <a:pPr lvl="1"/>
            <a:endParaRPr lang="en-US" altLang="en-US"/>
          </a:p>
        </p:txBody>
      </p:sp>
      <p:pic>
        <p:nvPicPr>
          <p:cNvPr id="3" name="Picture 2" descr="A blue funnel with black text&#10;&#10;Description automatically generated">
            <a:extLst>
              <a:ext uri="{FF2B5EF4-FFF2-40B4-BE49-F238E27FC236}">
                <a16:creationId xmlns:a16="http://schemas.microsoft.com/office/drawing/2014/main" id="{05426FBE-CB8A-8D12-2F79-C067B805B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745" y="1151164"/>
            <a:ext cx="2943225" cy="283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74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6C023-1131-A84A-976B-8C3CA68A9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 of Successful Requirements Elicitation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C88FB0-2669-7449-9FF0-1A2E4925D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IN" sz="1600"/>
              <a:t>Finding the right stakeholders </a:t>
            </a:r>
          </a:p>
          <a:p>
            <a:pPr fontAlgn="base"/>
            <a:endParaRPr lang="en-IN" sz="1600"/>
          </a:p>
          <a:p>
            <a:pPr fontAlgn="base"/>
            <a:r>
              <a:rPr lang="en-IN" sz="1600"/>
              <a:t>Uncovering the best insights </a:t>
            </a:r>
          </a:p>
          <a:p>
            <a:pPr fontAlgn="base"/>
            <a:endParaRPr lang="en-IN" sz="1600"/>
          </a:p>
          <a:p>
            <a:pPr fontAlgn="base"/>
            <a:r>
              <a:rPr lang="en-IN" sz="1600"/>
              <a:t>Documenting the requirements </a:t>
            </a:r>
          </a:p>
          <a:p>
            <a:pPr fontAlgn="base"/>
            <a:endParaRPr lang="en-IN" sz="1600"/>
          </a:p>
          <a:p>
            <a:pPr fontAlgn="base"/>
            <a:r>
              <a:rPr lang="en-IN" sz="1600"/>
              <a:t>Planning for change </a:t>
            </a:r>
          </a:p>
          <a:p>
            <a:pPr>
              <a:lnSpc>
                <a:spcPct val="114999"/>
              </a:lnSpc>
            </a:pPr>
            <a:endParaRPr lang="en-IN" sz="1600"/>
          </a:p>
          <a:p>
            <a:pPr>
              <a:lnSpc>
                <a:spcPct val="114999"/>
              </a:lnSpc>
            </a:pPr>
            <a:r>
              <a:rPr lang="en-IN" sz="1600"/>
              <a:t>Understanding System Context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6202DE-B293-B846-8B01-1319D74B38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7A8393-3434-5C4F-9C5D-A06AB9091730}"/>
              </a:ext>
            </a:extLst>
          </p:cNvPr>
          <p:cNvSpPr txBox="1"/>
          <p:nvPr/>
        </p:nvSpPr>
        <p:spPr>
          <a:xfrm>
            <a:off x="7382256" y="4523973"/>
            <a:ext cx="16834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Source : </a:t>
            </a:r>
            <a:r>
              <a:rPr lang="en-US" sz="800" err="1"/>
              <a:t>www.jamasoftware.com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529838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2FF77-6701-3281-2E73-FA880A84E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Typical Elicitation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CBE31E-FB74-6527-E658-2D20A6EAE9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A1D0F17-E4DA-D214-6506-DAF6712737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1235525"/>
              </p:ext>
            </p:extLst>
          </p:nvPr>
        </p:nvGraphicFramePr>
        <p:xfrm>
          <a:off x="1018478" y="1248936"/>
          <a:ext cx="7645841" cy="29533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697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2FF77-6701-3281-2E73-FA880A84E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Typical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CBE31E-FB74-6527-E658-2D20A6EAE9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58951DC-D497-6540-E402-2DF8C32A83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0590711"/>
              </p:ext>
            </p:extLst>
          </p:nvPr>
        </p:nvGraphicFramePr>
        <p:xfrm>
          <a:off x="458455" y="3092651"/>
          <a:ext cx="8562703" cy="1605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Arrow: Curved Down 6">
            <a:extLst>
              <a:ext uri="{FF2B5EF4-FFF2-40B4-BE49-F238E27FC236}">
                <a16:creationId xmlns:a16="http://schemas.microsoft.com/office/drawing/2014/main" id="{ABC3D4CC-C72C-6962-9B8F-E2FC9510D7A4}"/>
              </a:ext>
            </a:extLst>
          </p:cNvPr>
          <p:cNvSpPr/>
          <p:nvPr/>
        </p:nvSpPr>
        <p:spPr>
          <a:xfrm flipH="1" flipV="1">
            <a:off x="1005840" y="4229060"/>
            <a:ext cx="2331720" cy="510357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FB832985-3BD5-B3F2-9D69-45D6115A3733}"/>
              </a:ext>
            </a:extLst>
          </p:cNvPr>
          <p:cNvSpPr/>
          <p:nvPr/>
        </p:nvSpPr>
        <p:spPr>
          <a:xfrm flipH="1" flipV="1">
            <a:off x="1005840" y="4235036"/>
            <a:ext cx="3661954" cy="510357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8F1A2B03-AC97-A060-D777-67A9F02F7E2D}"/>
              </a:ext>
            </a:extLst>
          </p:cNvPr>
          <p:cNvSpPr/>
          <p:nvPr/>
        </p:nvSpPr>
        <p:spPr>
          <a:xfrm flipH="1" flipV="1">
            <a:off x="1005840" y="4208589"/>
            <a:ext cx="5414554" cy="510357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B869B618-6513-9F0C-7C86-1FA5E902C265}"/>
              </a:ext>
            </a:extLst>
          </p:cNvPr>
          <p:cNvSpPr/>
          <p:nvPr/>
        </p:nvSpPr>
        <p:spPr>
          <a:xfrm>
            <a:off x="1182190" y="3017519"/>
            <a:ext cx="7211891" cy="548717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E12543-851E-816B-3FE4-6AE6F87A38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0299" y="912456"/>
            <a:ext cx="5507400" cy="21801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63492F-7D20-D677-E390-550C56F13F24}"/>
              </a:ext>
            </a:extLst>
          </p:cNvPr>
          <p:cNvSpPr/>
          <p:nvPr/>
        </p:nvSpPr>
        <p:spPr>
          <a:xfrm>
            <a:off x="1729292" y="906480"/>
            <a:ext cx="6470571" cy="11081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81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Agenda</a:t>
            </a:r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IN" dirty="0"/>
              <a:t>Purpose of the Process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IN" dirty="0"/>
              <a:t>Requirements Elicitation</a:t>
            </a:r>
          </a:p>
          <a:p>
            <a:pPr>
              <a:lnSpc>
                <a:spcPct val="150000"/>
              </a:lnSpc>
            </a:pPr>
            <a:r>
              <a:rPr lang="en-IN" dirty="0"/>
              <a:t>Operational Analysis</a:t>
            </a:r>
          </a:p>
          <a:p>
            <a:pPr>
              <a:lnSpc>
                <a:spcPct val="150000"/>
              </a:lnSpc>
            </a:pPr>
            <a:r>
              <a:rPr lang="en-IN" dirty="0"/>
              <a:t>Stakeholders and Needs </a:t>
            </a:r>
          </a:p>
          <a:p>
            <a:pPr>
              <a:lnSpc>
                <a:spcPct val="150000"/>
              </a:lnSpc>
            </a:pPr>
            <a:r>
              <a:rPr lang="en-IN" dirty="0"/>
              <a:t>Context Diagram</a:t>
            </a:r>
          </a:p>
          <a:p>
            <a:pPr>
              <a:lnSpc>
                <a:spcPct val="150000"/>
              </a:lnSpc>
            </a:pPr>
            <a:r>
              <a:rPr lang="en-IN" dirty="0"/>
              <a:t>Stakeholder Needs to Stakeholder Requirements</a:t>
            </a:r>
          </a:p>
        </p:txBody>
      </p:sp>
      <p:sp>
        <p:nvSpPr>
          <p:cNvPr id="76" name="Google Shape;76;p16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4655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Exercise - Background</a:t>
            </a:r>
            <a:endParaRPr/>
          </a:p>
        </p:txBody>
      </p:sp>
      <p:sp>
        <p:nvSpPr>
          <p:cNvPr id="296" name="Google Shape;296;p71"/>
          <p:cNvSpPr txBox="1">
            <a:spLocks noGrp="1"/>
          </p:cNvSpPr>
          <p:nvPr>
            <p:ph type="body" idx="1"/>
          </p:nvPr>
        </p:nvSpPr>
        <p:spPr>
          <a:xfrm>
            <a:off x="311700" y="905732"/>
            <a:ext cx="7983214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err="1"/>
              <a:t>EcoIndia</a:t>
            </a:r>
            <a:r>
              <a:rPr lang="en-US"/>
              <a:t> is a leading EV company specializing in passenger vehicles. They wish to add a new feature of </a:t>
            </a:r>
            <a:r>
              <a:rPr lang="en-US" b="1" i="1"/>
              <a:t>“Blind Spot Warning System” </a:t>
            </a:r>
            <a:r>
              <a:rPr lang="en-US"/>
              <a:t>to their upcoming Sedan Platform.</a:t>
            </a:r>
          </a:p>
          <a:p>
            <a:pPr marL="0" indent="0">
              <a:lnSpc>
                <a:spcPct val="150000"/>
              </a:lnSpc>
              <a:buNone/>
            </a:pPr>
            <a:endParaRPr lang="en-US"/>
          </a:p>
          <a:p>
            <a:pPr marL="0" indent="0">
              <a:lnSpc>
                <a:spcPct val="150000"/>
              </a:lnSpc>
              <a:buNone/>
            </a:pPr>
            <a:r>
              <a:rPr lang="en-US" err="1"/>
              <a:t>EcoIndia</a:t>
            </a:r>
            <a:r>
              <a:rPr lang="en-US"/>
              <a:t> has initiated a RFP, and shared a High level Requirements Document. Your team has been tasked to conceive and develop this Feature. </a:t>
            </a:r>
          </a:p>
          <a:p>
            <a:pPr marL="0" indent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lang="en-US">
              <a:solidFill>
                <a:srgbClr val="595959"/>
              </a:solidFill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035589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DD202-F153-7F42-BF47-245EF77A6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94DCA-3A70-764E-BFD2-0F24B03E9B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EC0868-F9FA-5AF6-3744-785834C14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Your SOI (System of Interest) : </a:t>
            </a:r>
            <a:r>
              <a:rPr lang="en-US" b="1" i="1"/>
              <a:t>Blind Spot Detection (BSD)</a:t>
            </a:r>
            <a:endParaRPr lang="en-US"/>
          </a:p>
          <a:p>
            <a:pPr>
              <a:lnSpc>
                <a:spcPct val="114999"/>
              </a:lnSpc>
            </a:pPr>
            <a:endParaRPr lang="en-US"/>
          </a:p>
        </p:txBody>
      </p:sp>
      <p:pic>
        <p:nvPicPr>
          <p:cNvPr id="8" name="Picture 7" descr="A screenshot of a car driving&#10;&#10;Description automatically generated">
            <a:extLst>
              <a:ext uri="{FF2B5EF4-FFF2-40B4-BE49-F238E27FC236}">
                <a16:creationId xmlns:a16="http://schemas.microsoft.com/office/drawing/2014/main" id="{042B98DE-2DFA-A291-CD0C-4FB99008F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30" y="1809622"/>
            <a:ext cx="2620663" cy="2512798"/>
          </a:xfrm>
          <a:prstGeom prst="rect">
            <a:avLst/>
          </a:prstGeom>
        </p:spPr>
      </p:pic>
      <p:pic>
        <p:nvPicPr>
          <p:cNvPr id="11" name="Picture 10" descr="A car on the road&#10;&#10;Description automatically generated">
            <a:extLst>
              <a:ext uri="{FF2B5EF4-FFF2-40B4-BE49-F238E27FC236}">
                <a16:creationId xmlns:a16="http://schemas.microsoft.com/office/drawing/2014/main" id="{AAE6F4B2-4761-AA8A-4D1C-A6FFE4326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724" y="1811423"/>
            <a:ext cx="4127509" cy="240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762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 title="MG Gloster ADAS | Blind Spot Warning System">
            <a:hlinkClick r:id="" action="ppaction://media"/>
            <a:extLst>
              <a:ext uri="{FF2B5EF4-FFF2-40B4-BE49-F238E27FC236}">
                <a16:creationId xmlns:a16="http://schemas.microsoft.com/office/drawing/2014/main" id="{E22FC730-6359-F1B7-7A6D-891A55A4CFE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rcRect t="1459" r="2" b="14373"/>
          <a:stretch/>
        </p:blipFill>
        <p:spPr>
          <a:xfrm>
            <a:off x="90488" y="446088"/>
            <a:ext cx="8963025" cy="4262438"/>
          </a:xfrm>
          <a:prstGeom prst="rect">
            <a:avLst/>
          </a:prstGeo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5103832D-983C-66B4-85F6-A300F47A4679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472458" y="473941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2814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D8A121-70D8-4460-F3A2-CD6FCAE67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Elicitation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96ACA-CC30-8005-5B85-9B5EA1DD7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74D149-1DF3-95C3-3F52-95E82B9FA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51" y="1696898"/>
            <a:ext cx="8608298" cy="1749704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58F1F6E-6B05-F462-D094-8C668153D0E7}"/>
              </a:ext>
            </a:extLst>
          </p:cNvPr>
          <p:cNvSpPr/>
          <p:nvPr/>
        </p:nvSpPr>
        <p:spPr>
          <a:xfrm>
            <a:off x="297180" y="2075720"/>
            <a:ext cx="1756954" cy="1071155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5574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DD202-F153-7F42-BF47-245EF77A6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 2.1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94DCA-3A70-764E-BFD2-0F24B03E9B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EC0868-F9FA-5AF6-3744-785834C14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/>
              <a:t>Read the HLD</a:t>
            </a:r>
          </a:p>
          <a:p>
            <a:r>
              <a:rPr lang="en-US" sz="2400"/>
              <a:t>Discuss as a group </a:t>
            </a:r>
          </a:p>
          <a:p>
            <a:pPr lvl="1"/>
            <a:r>
              <a:rPr lang="en-US" sz="1800"/>
              <a:t>Do you have any questions for the Customer?</a:t>
            </a:r>
          </a:p>
          <a:p>
            <a:pPr lvl="1"/>
            <a:r>
              <a:rPr lang="en-US" sz="1800"/>
              <a:t>What assumptions are you making?</a:t>
            </a:r>
          </a:p>
          <a:p>
            <a:pPr>
              <a:lnSpc>
                <a:spcPct val="114999"/>
              </a:lnSpc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828080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B5FA64-323D-9138-745C-60C488C10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Operational Analysis</a:t>
            </a:r>
          </a:p>
        </p:txBody>
      </p:sp>
    </p:spTree>
    <p:extLst>
      <p:ext uri="{BB962C8B-B14F-4D97-AF65-F5344CB8AC3E}">
        <p14:creationId xmlns:p14="http://schemas.microsoft.com/office/powerpoint/2010/main" val="4223600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D8A121-70D8-4460-F3A2-CD6FCAE67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Elicitation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96ACA-CC30-8005-5B85-9B5EA1DD7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74D149-1DF3-95C3-3F52-95E82B9FA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51" y="1696898"/>
            <a:ext cx="8608298" cy="1749704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A2C52C05-A978-05F4-0924-7446C4F28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8457" y="1239698"/>
            <a:ext cx="914400" cy="91440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58F1F6E-6B05-F462-D094-8C668153D0E7}"/>
              </a:ext>
            </a:extLst>
          </p:cNvPr>
          <p:cNvSpPr/>
          <p:nvPr/>
        </p:nvSpPr>
        <p:spPr>
          <a:xfrm>
            <a:off x="2024743" y="2031274"/>
            <a:ext cx="1756954" cy="1071155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0181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567EE-89CD-8E49-A48A-E2767AFFC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A8C75E-9A7C-6C4B-A838-AAB6E3055D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/>
              <a:t>A </a:t>
            </a:r>
            <a:r>
              <a:rPr lang="en-US" b="1"/>
              <a:t>use case</a:t>
            </a:r>
            <a:r>
              <a:rPr lang="en-US"/>
              <a:t> captures a contract between the stakeholders of a system about its behavior.</a:t>
            </a:r>
          </a:p>
          <a:p>
            <a:pPr marL="114300" indent="0">
              <a:buNone/>
            </a:pPr>
            <a:br>
              <a:rPr lang="en-US"/>
            </a:br>
            <a:r>
              <a:rPr lang="en-US"/>
              <a:t>It describes the system’s behavior under various conditions as it responds to a request from one of the </a:t>
            </a:r>
            <a:r>
              <a:rPr lang="en-US" b="1"/>
              <a:t>stakeholders, called the primary actor</a:t>
            </a:r>
            <a:r>
              <a:rPr lang="en-US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AC78A-B90B-BA4A-A2A1-0D1A94165E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55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8F5DD-1F20-40AD-7474-34688C2A4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Description of a Use Case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EFCB3-2944-31F3-D643-932361E4C7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b="1"/>
              <a:t>Use case name:</a:t>
            </a:r>
            <a:r>
              <a:rPr lang="en-US" sz="1400"/>
              <a:t> a unique name for this use case</a:t>
            </a:r>
          </a:p>
          <a:p>
            <a:r>
              <a:rPr lang="en-US" sz="1400" b="1"/>
              <a:t>Scenario</a:t>
            </a:r>
            <a:r>
              <a:rPr lang="en-US" sz="1400"/>
              <a:t>: the instance of the use case being documented</a:t>
            </a:r>
          </a:p>
          <a:p>
            <a:r>
              <a:rPr lang="en-US" sz="1400" b="1"/>
              <a:t>Triggering Event: </a:t>
            </a:r>
            <a:r>
              <a:rPr lang="en-US" sz="1400"/>
              <a:t>the business event that initiates or triggers this use case</a:t>
            </a:r>
          </a:p>
          <a:p>
            <a:r>
              <a:rPr lang="en-US" sz="1400" b="1"/>
              <a:t>Brief Description</a:t>
            </a:r>
            <a:r>
              <a:rPr lang="en-US" sz="1400"/>
              <a:t>: a one or two sentence description of the results of the use case</a:t>
            </a:r>
          </a:p>
          <a:p>
            <a:r>
              <a:rPr lang="en-US" sz="1400" b="1"/>
              <a:t>Related use case: </a:t>
            </a:r>
            <a:r>
              <a:rPr lang="en-US" sz="1400"/>
              <a:t>any included use cases, or use cases that “include” this one</a:t>
            </a:r>
          </a:p>
          <a:p>
            <a:r>
              <a:rPr lang="en-US" sz="1400" b="1"/>
              <a:t>Stakeholders</a:t>
            </a:r>
            <a:r>
              <a:rPr lang="en-US" sz="1400"/>
              <a:t>: other persons, other than the actors, who have an interest in the results or successful completion of this use case</a:t>
            </a:r>
          </a:p>
          <a:p>
            <a:r>
              <a:rPr lang="en-US" sz="1400" b="1"/>
              <a:t>Precondition</a:t>
            </a:r>
            <a:r>
              <a:rPr lang="en-US" sz="1400"/>
              <a:t>: The state of the system before the use case begins</a:t>
            </a:r>
          </a:p>
          <a:p>
            <a:r>
              <a:rPr lang="en-US" sz="1400" b="1"/>
              <a:t>Postcondition</a:t>
            </a:r>
            <a:r>
              <a:rPr lang="en-US" sz="1400"/>
              <a:t>: the state of the system at the successful completion of the use case</a:t>
            </a:r>
          </a:p>
          <a:p>
            <a:r>
              <a:rPr lang="en-US" sz="1400" b="1"/>
              <a:t>Flow of activities</a:t>
            </a:r>
            <a:r>
              <a:rPr lang="en-US" sz="1400"/>
              <a:t>: a step by step sequence of the actions by the actor and the system internal to the use case</a:t>
            </a:r>
          </a:p>
          <a:p>
            <a:r>
              <a:rPr lang="en-US" sz="1400" b="1"/>
              <a:t>Exception conditions</a:t>
            </a:r>
            <a:r>
              <a:rPr lang="en-US" sz="1400"/>
              <a:t>: any exception conditions that cause the system not to follow the expected flow of activities or that cause the use case to terminate abnormally</a:t>
            </a:r>
            <a:endParaRPr lang="en-IN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977E61-2CE8-DE4D-36B8-E27BDB77B3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3DBB45-78E6-5BD7-6AC9-1F56ACF9A643}"/>
              </a:ext>
            </a:extLst>
          </p:cNvPr>
          <p:cNvSpPr txBox="1"/>
          <p:nvPr/>
        </p:nvSpPr>
        <p:spPr>
          <a:xfrm>
            <a:off x="3071747" y="4415297"/>
            <a:ext cx="594941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N" sz="800"/>
              <a:t>Source  Systems Analysis and Design in a Changing World, seventh edition </a:t>
            </a:r>
          </a:p>
        </p:txBody>
      </p:sp>
    </p:spTree>
    <p:extLst>
      <p:ext uri="{BB962C8B-B14F-4D97-AF65-F5344CB8AC3E}">
        <p14:creationId xmlns:p14="http://schemas.microsoft.com/office/powerpoint/2010/main" val="3257919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9712B-D548-849E-6C33-F5AD1D30F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Operational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ED33C-358D-00AF-4466-1C360EF59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/>
              <a:t>Description of an </a:t>
            </a:r>
            <a:r>
              <a:rPr lang="en-IN" b="1"/>
              <a:t>imagined sequence of events </a:t>
            </a:r>
            <a:r>
              <a:rPr lang="en-IN"/>
              <a:t>that includes the interaction of the product or service with its environment and users, as well as interaction among its product or service components. (ISO/IEC 2011)</a:t>
            </a:r>
            <a:endParaRPr lang="en-US">
              <a:solidFill>
                <a:srgbClr val="000000"/>
              </a:solidFill>
            </a:endParaRPr>
          </a:p>
          <a:p>
            <a:pPr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IN">
              <a:solidFill>
                <a:srgbClr val="000000"/>
              </a:solidFill>
            </a:endParaRPr>
          </a:p>
          <a:p>
            <a:pPr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/>
              <a:t>A </a:t>
            </a:r>
            <a:r>
              <a:rPr lang="en-IN" b="1"/>
              <a:t>set of actions or functions </a:t>
            </a:r>
            <a:r>
              <a:rPr lang="en-IN"/>
              <a:t>representing the dynamic of exchanges between the functions allowing the system to achieve a mission or a service. (Created for </a:t>
            </a:r>
            <a:r>
              <a:rPr lang="en-IN" err="1"/>
              <a:t>SEBoK</a:t>
            </a:r>
            <a:r>
              <a:rPr lang="en-IN"/>
              <a:t>)</a:t>
            </a:r>
            <a:endParaRPr lang="en-US">
              <a:solidFill>
                <a:srgbClr val="000000"/>
              </a:solidFill>
            </a:endParaRPr>
          </a:p>
          <a:p>
            <a:pPr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IN">
              <a:solidFill>
                <a:srgbClr val="000000"/>
              </a:solidFill>
            </a:endParaRPr>
          </a:p>
          <a:p>
            <a:pPr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/>
              <a:t>Stories which describe the </a:t>
            </a:r>
            <a:r>
              <a:rPr lang="en-IN" b="1"/>
              <a:t>expected utilization of the future system </a:t>
            </a:r>
            <a:r>
              <a:rPr lang="en-IN"/>
              <a:t>in terms of actions. (Created for </a:t>
            </a:r>
            <a:r>
              <a:rPr lang="en-IN" err="1"/>
              <a:t>SEBoK</a:t>
            </a:r>
            <a:r>
              <a:rPr lang="en-IN"/>
              <a:t>)</a:t>
            </a:r>
            <a:endParaRPr lang="en-US">
              <a:solidFill>
                <a:srgbClr val="000000"/>
              </a:solidFill>
            </a:endParaRPr>
          </a:p>
          <a:p>
            <a:pPr marL="114300" indent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>
              <a:solidFill>
                <a:srgbClr val="000000"/>
              </a:solidFill>
            </a:endParaRPr>
          </a:p>
          <a:p>
            <a:pPr>
              <a:lnSpc>
                <a:spcPct val="114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888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F54E8F-6582-B942-B295-0C1AB76C2502}"/>
              </a:ext>
            </a:extLst>
          </p:cNvPr>
          <p:cNvSpPr txBox="1"/>
          <p:nvPr/>
        </p:nvSpPr>
        <p:spPr>
          <a:xfrm>
            <a:off x="3388093" y="831414"/>
            <a:ext cx="731520" cy="246221"/>
          </a:xfrm>
          <a:prstGeom prst="rect">
            <a:avLst/>
          </a:prstGeom>
          <a:solidFill>
            <a:srgbClr val="FFC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55B5FC-CDA4-5D4E-8AFC-69ED65FDC6B3}"/>
              </a:ext>
            </a:extLst>
          </p:cNvPr>
          <p:cNvSpPr txBox="1"/>
          <p:nvPr/>
        </p:nvSpPr>
        <p:spPr>
          <a:xfrm>
            <a:off x="3473117" y="1797667"/>
            <a:ext cx="646496" cy="246221"/>
          </a:xfrm>
          <a:prstGeom prst="rect">
            <a:avLst/>
          </a:prstGeom>
          <a:solidFill>
            <a:srgbClr val="FFC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1000"/>
          </a:p>
        </p:txBody>
      </p:sp>
      <p:sp>
        <p:nvSpPr>
          <p:cNvPr id="5" name="Google Shape;395;p51">
            <a:extLst>
              <a:ext uri="{FF2B5EF4-FFF2-40B4-BE49-F238E27FC236}">
                <a16:creationId xmlns:a16="http://schemas.microsoft.com/office/drawing/2014/main" id="{BC85F671-95C7-6F4F-AC78-22DCA94E41F9}"/>
              </a:ext>
            </a:extLst>
          </p:cNvPr>
          <p:cNvSpPr/>
          <p:nvPr/>
        </p:nvSpPr>
        <p:spPr>
          <a:xfrm>
            <a:off x="215092" y="1190351"/>
            <a:ext cx="946620" cy="301800"/>
          </a:xfrm>
          <a:prstGeom prst="roundRect">
            <a:avLst>
              <a:gd name="adj" fmla="val 16667"/>
            </a:avLst>
          </a:prstGeom>
          <a:solidFill>
            <a:srgbClr val="0096FF"/>
          </a:solidFill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/>
              <a:t>Problem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/>
              <a:t>Domain</a:t>
            </a:r>
            <a:endParaRPr sz="1000" b="1" dirty="0"/>
          </a:p>
        </p:txBody>
      </p:sp>
      <p:sp>
        <p:nvSpPr>
          <p:cNvPr id="6" name="Google Shape;396;p51">
            <a:extLst>
              <a:ext uri="{FF2B5EF4-FFF2-40B4-BE49-F238E27FC236}">
                <a16:creationId xmlns:a16="http://schemas.microsoft.com/office/drawing/2014/main" id="{0E8A1646-919A-EA41-B869-46D478DDF8E3}"/>
              </a:ext>
            </a:extLst>
          </p:cNvPr>
          <p:cNvSpPr/>
          <p:nvPr/>
        </p:nvSpPr>
        <p:spPr>
          <a:xfrm>
            <a:off x="215092" y="2003892"/>
            <a:ext cx="946620" cy="301800"/>
          </a:xfrm>
          <a:prstGeom prst="roundRect">
            <a:avLst>
              <a:gd name="adj" fmla="val 16667"/>
            </a:avLst>
          </a:prstGeom>
          <a:solidFill>
            <a:srgbClr val="0096FF"/>
          </a:solidFill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/>
              <a:t>Solution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/>
              <a:t>Domain</a:t>
            </a:r>
            <a:endParaRPr sz="1000" b="1" dirty="0"/>
          </a:p>
        </p:txBody>
      </p:sp>
      <p:cxnSp>
        <p:nvCxnSpPr>
          <p:cNvPr id="9" name="Google Shape;394;p51">
            <a:extLst>
              <a:ext uri="{FF2B5EF4-FFF2-40B4-BE49-F238E27FC236}">
                <a16:creationId xmlns:a16="http://schemas.microsoft.com/office/drawing/2014/main" id="{19168722-0F0F-244D-9944-CE8388B440D8}"/>
              </a:ext>
            </a:extLst>
          </p:cNvPr>
          <p:cNvCxnSpPr>
            <a:cxnSpLocks/>
          </p:cNvCxnSpPr>
          <p:nvPr/>
        </p:nvCxnSpPr>
        <p:spPr>
          <a:xfrm flipH="1">
            <a:off x="0" y="1767023"/>
            <a:ext cx="9131766" cy="0"/>
          </a:xfrm>
          <a:prstGeom prst="straightConnector1">
            <a:avLst/>
          </a:prstGeom>
          <a:noFill/>
          <a:ln w="317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434B7E7-8400-1844-B9A7-8BAA888F694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790294" y="473941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10" name="Google Shape;395;p51">
            <a:extLst>
              <a:ext uri="{FF2B5EF4-FFF2-40B4-BE49-F238E27FC236}">
                <a16:creationId xmlns:a16="http://schemas.microsoft.com/office/drawing/2014/main" id="{18D0034D-76A9-164B-ABE2-F386A84AD765}"/>
              </a:ext>
            </a:extLst>
          </p:cNvPr>
          <p:cNvSpPr/>
          <p:nvPr/>
        </p:nvSpPr>
        <p:spPr>
          <a:xfrm>
            <a:off x="7586724" y="1190351"/>
            <a:ext cx="1467900" cy="3018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rgbClr val="695D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/>
              <a:t>Did we build the right system? </a:t>
            </a:r>
            <a:endParaRPr sz="1000" b="1" dirty="0"/>
          </a:p>
        </p:txBody>
      </p:sp>
      <p:sp>
        <p:nvSpPr>
          <p:cNvPr id="11" name="Google Shape;396;p51">
            <a:extLst>
              <a:ext uri="{FF2B5EF4-FFF2-40B4-BE49-F238E27FC236}">
                <a16:creationId xmlns:a16="http://schemas.microsoft.com/office/drawing/2014/main" id="{7B1769D4-BEF6-4D4C-A7C8-60C987EE1497}"/>
              </a:ext>
            </a:extLst>
          </p:cNvPr>
          <p:cNvSpPr/>
          <p:nvPr/>
        </p:nvSpPr>
        <p:spPr>
          <a:xfrm>
            <a:off x="7670809" y="2003892"/>
            <a:ext cx="1374600" cy="3018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rgbClr val="695D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/>
              <a:t>Did we build the system right? </a:t>
            </a:r>
            <a:endParaRPr sz="1000" b="1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9546DAA7-44E9-814E-A153-1BF56C4816B5}"/>
              </a:ext>
            </a:extLst>
          </p:cNvPr>
          <p:cNvSpPr/>
          <p:nvPr/>
        </p:nvSpPr>
        <p:spPr>
          <a:xfrm rot="1582497">
            <a:off x="552116" y="683804"/>
            <a:ext cx="704300" cy="330200"/>
          </a:xfrm>
          <a:prstGeom prst="rightArrow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3BBB1210-D700-EC4A-9DB8-2A8355256A2E}"/>
              </a:ext>
            </a:extLst>
          </p:cNvPr>
          <p:cNvSpPr/>
          <p:nvPr/>
        </p:nvSpPr>
        <p:spPr>
          <a:xfrm rot="5400000">
            <a:off x="3444215" y="269270"/>
            <a:ext cx="704300" cy="330200"/>
          </a:xfrm>
          <a:prstGeom prst="rightArrow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DB301B96-6532-5B42-BD11-E9EA319AB3A8}"/>
              </a:ext>
            </a:extLst>
          </p:cNvPr>
          <p:cNvSpPr/>
          <p:nvPr/>
        </p:nvSpPr>
        <p:spPr>
          <a:xfrm rot="5400000">
            <a:off x="7968524" y="673101"/>
            <a:ext cx="704300" cy="330200"/>
          </a:xfrm>
          <a:prstGeom prst="rightArrow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1AA2F7-8567-3448-83AC-917833A2A1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9" r="6969"/>
          <a:stretch/>
        </p:blipFill>
        <p:spPr bwMode="auto">
          <a:xfrm>
            <a:off x="1081959" y="226180"/>
            <a:ext cx="6516280" cy="4127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828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5" grpId="0" animBg="1"/>
      <p:bldP spid="6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B2726-9A12-504E-97C4-F4B6B3505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Buying an SUV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73FBC0-D3DB-0B43-AD92-E95E47C6BF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582759-E415-1345-AF1C-40F88ECBB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114" y="993366"/>
            <a:ext cx="2936362" cy="16474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BFFB0C-5110-EF4F-A581-22EB471C61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9" b="9420"/>
          <a:stretch/>
        </p:blipFill>
        <p:spPr>
          <a:xfrm>
            <a:off x="4819970" y="991579"/>
            <a:ext cx="2712205" cy="1649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BB9979-3B92-1A4C-9CFE-4C665243D3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284" r="15220"/>
          <a:stretch/>
        </p:blipFill>
        <p:spPr>
          <a:xfrm>
            <a:off x="1230348" y="2736080"/>
            <a:ext cx="2938128" cy="17657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2AAA98-20C5-E844-9D7A-0AD993A217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94" r="6894"/>
          <a:stretch/>
        </p:blipFill>
        <p:spPr>
          <a:xfrm>
            <a:off x="4819970" y="2736080"/>
            <a:ext cx="2712205" cy="1765794"/>
          </a:xfrm>
          <a:prstGeom prst="rect">
            <a:avLst/>
          </a:prstGeom>
        </p:spPr>
      </p:pic>
      <p:sp>
        <p:nvSpPr>
          <p:cNvPr id="9" name="Google Shape;555;p69">
            <a:extLst>
              <a:ext uri="{FF2B5EF4-FFF2-40B4-BE49-F238E27FC236}">
                <a16:creationId xmlns:a16="http://schemas.microsoft.com/office/drawing/2014/main" id="{F8CC056B-405F-A24F-8A10-C864E0F8F4BC}"/>
              </a:ext>
            </a:extLst>
          </p:cNvPr>
          <p:cNvSpPr txBox="1"/>
          <p:nvPr/>
        </p:nvSpPr>
        <p:spPr>
          <a:xfrm>
            <a:off x="7462320" y="4462705"/>
            <a:ext cx="1558837" cy="230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/>
              <a:t>Source: </a:t>
            </a:r>
            <a:r>
              <a:rPr lang="en" sz="800" i="1" err="1"/>
              <a:t>www.cardekho.com</a:t>
            </a:r>
            <a:endParaRPr sz="800" i="1"/>
          </a:p>
        </p:txBody>
      </p:sp>
    </p:spTree>
    <p:extLst>
      <p:ext uri="{BB962C8B-B14F-4D97-AF65-F5344CB8AC3E}">
        <p14:creationId xmlns:p14="http://schemas.microsoft.com/office/powerpoint/2010/main" val="202601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7D313-2582-2044-8BE7-33D0D183C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Operational Scenarios for a </a:t>
            </a:r>
            <a:r>
              <a:rPr lang="en-US" b="1"/>
              <a:t>Smart Phone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0F1671-1B0E-784B-ABE1-789781CBD5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905732"/>
            <a:ext cx="3879262" cy="37021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Daily Communication</a:t>
            </a:r>
          </a:p>
          <a:p>
            <a:pPr>
              <a:lnSpc>
                <a:spcPct val="114999"/>
              </a:lnSpc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lnSpc>
                <a:spcPct val="114999"/>
              </a:lnSpc>
              <a:buFont typeface="Wingdings" panose="05000000000000000000" pitchFamily="2" charset="2"/>
              <a:buChar char="ü"/>
            </a:pPr>
            <a:r>
              <a:rPr lang="en-US" dirty="0"/>
              <a:t>Internet Browsing</a:t>
            </a:r>
          </a:p>
          <a:p>
            <a:pPr>
              <a:lnSpc>
                <a:spcPct val="114999"/>
              </a:lnSpc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lnSpc>
                <a:spcPct val="114999"/>
              </a:lnSpc>
              <a:buFont typeface="Wingdings" panose="05000000000000000000" pitchFamily="2" charset="2"/>
              <a:buChar char="ü"/>
            </a:pPr>
            <a:r>
              <a:rPr lang="en-US" dirty="0"/>
              <a:t>Navigation and Travel</a:t>
            </a:r>
          </a:p>
          <a:p>
            <a:pPr>
              <a:lnSpc>
                <a:spcPct val="114999"/>
              </a:lnSpc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lnSpc>
                <a:spcPct val="114999"/>
              </a:lnSpc>
              <a:buFont typeface="Wingdings" panose="05000000000000000000" pitchFamily="2" charset="2"/>
              <a:buChar char="ü"/>
            </a:pPr>
            <a:r>
              <a:rPr lang="en-US" dirty="0"/>
              <a:t>Media Consumption</a:t>
            </a:r>
          </a:p>
          <a:p>
            <a:pPr>
              <a:lnSpc>
                <a:spcPct val="114999"/>
              </a:lnSpc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lnSpc>
                <a:spcPct val="114999"/>
              </a:lnSpc>
              <a:buFont typeface="Wingdings" panose="05000000000000000000" pitchFamily="2" charset="2"/>
              <a:buChar char="ü"/>
            </a:pPr>
            <a:r>
              <a:rPr lang="en-US" dirty="0"/>
              <a:t>Photography and Videography</a:t>
            </a:r>
          </a:p>
          <a:p>
            <a:pPr>
              <a:lnSpc>
                <a:spcPct val="114999"/>
              </a:lnSpc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lnSpc>
                <a:spcPct val="114999"/>
              </a:lnSpc>
              <a:buFont typeface="Wingdings" panose="05000000000000000000" pitchFamily="2" charset="2"/>
              <a:buChar char="ü"/>
            </a:pPr>
            <a:r>
              <a:rPr lang="en-US" dirty="0"/>
              <a:t>Productivity and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C48D4-460B-7745-8D7D-6ADB237860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1CCA497-0771-B9EA-6D09-2892668BC640}"/>
              </a:ext>
            </a:extLst>
          </p:cNvPr>
          <p:cNvSpPr txBox="1">
            <a:spLocks/>
          </p:cNvSpPr>
          <p:nvPr/>
        </p:nvSpPr>
        <p:spPr>
          <a:xfrm>
            <a:off x="4004779" y="905732"/>
            <a:ext cx="4636602" cy="3839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Wingdings" panose="05000000000000000000" pitchFamily="2" charset="2"/>
              <a:buChar char="Ø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 Connectivity and Networking</a:t>
            </a:r>
          </a:p>
          <a:p>
            <a:pPr>
              <a:lnSpc>
                <a:spcPct val="114999"/>
              </a:lnSpc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lnSpc>
                <a:spcPct val="114999"/>
              </a:lnSpc>
              <a:buFont typeface="Wingdings" panose="05000000000000000000" pitchFamily="2" charset="2"/>
              <a:buChar char="ü"/>
            </a:pPr>
            <a:r>
              <a:rPr lang="en-US" dirty="0"/>
              <a:t>Customization and Personalization</a:t>
            </a:r>
          </a:p>
          <a:p>
            <a:pPr>
              <a:lnSpc>
                <a:spcPct val="114999"/>
              </a:lnSpc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lnSpc>
                <a:spcPct val="114999"/>
              </a:lnSpc>
              <a:buFont typeface="Wingdings" panose="05000000000000000000" pitchFamily="2" charset="2"/>
              <a:buChar char="ü"/>
            </a:pPr>
            <a:r>
              <a:rPr lang="en-US" dirty="0"/>
              <a:t>Emergency Situations</a:t>
            </a:r>
          </a:p>
          <a:p>
            <a:pPr>
              <a:lnSpc>
                <a:spcPct val="114999"/>
              </a:lnSpc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lnSpc>
                <a:spcPct val="114999"/>
              </a:lnSpc>
              <a:buFont typeface="Wingdings" panose="05000000000000000000" pitchFamily="2" charset="2"/>
              <a:buChar char="ü"/>
            </a:pPr>
            <a:r>
              <a:rPr lang="en-US" dirty="0"/>
              <a:t>Health and Fitness</a:t>
            </a:r>
            <a:endParaRPr lang="en-US" dirty="0">
              <a:solidFill>
                <a:srgbClr val="000000"/>
              </a:solidFill>
            </a:endParaRPr>
          </a:p>
          <a:p>
            <a:pPr>
              <a:lnSpc>
                <a:spcPct val="114999"/>
              </a:lnSpc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lnSpc>
                <a:spcPct val="114999"/>
              </a:lnSpc>
              <a:buFont typeface="Wingdings" panose="05000000000000000000" pitchFamily="2" charset="2"/>
              <a:buChar char="ü"/>
            </a:pPr>
            <a:r>
              <a:rPr lang="en-US" dirty="0"/>
              <a:t>Security and Authentication</a:t>
            </a:r>
            <a:endParaRPr lang="en-US" dirty="0">
              <a:solidFill>
                <a:srgbClr val="000000"/>
              </a:solidFill>
            </a:endParaRPr>
          </a:p>
          <a:p>
            <a:pPr>
              <a:lnSpc>
                <a:spcPct val="114999"/>
              </a:lnSpc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lnSpc>
                <a:spcPct val="114999"/>
              </a:lnSpc>
              <a:buFont typeface="Wingdings" panose="05000000000000000000" pitchFamily="2" charset="2"/>
              <a:buChar char="ü"/>
            </a:pPr>
            <a:r>
              <a:rPr lang="en-US" dirty="0"/>
              <a:t>Gaming and Entertainment</a:t>
            </a:r>
            <a:endParaRPr lang="en-US" dirty="0">
              <a:solidFill>
                <a:srgbClr val="000000"/>
              </a:solidFill>
            </a:endParaRPr>
          </a:p>
          <a:p>
            <a:pPr>
              <a:lnSpc>
                <a:spcPct val="114999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24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9712B-D548-849E-6C33-F5AD1D30F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Concept of Operations (</a:t>
            </a:r>
            <a:r>
              <a:rPr lang="en-IN" err="1"/>
              <a:t>ConOps</a:t>
            </a:r>
            <a:r>
              <a:rPr lang="en-IN"/>
              <a:t>)</a:t>
            </a:r>
          </a:p>
          <a:p>
            <a:endParaRPr lang="en-I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D9F1C6-9CED-DA15-D121-F279B743C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The concept of operations defines at a conceptual level how the system actually operates when it delivers value.</a:t>
            </a:r>
            <a:endParaRPr lang="en-US">
              <a:solidFill>
                <a:srgbClr val="000000"/>
              </a:solidFill>
            </a:endParaRPr>
          </a:p>
          <a:p>
            <a:pPr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>
              <a:solidFill>
                <a:srgbClr val="000000"/>
              </a:solidFill>
            </a:endParaRPr>
          </a:p>
          <a:p>
            <a:pPr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err="1"/>
              <a:t>ConOps</a:t>
            </a:r>
            <a:r>
              <a:rPr lang="en-US"/>
              <a:t> is a formal document that employs users’ terminology to describe the rationale, uses, capabilities, and benefits of a system</a:t>
            </a:r>
          </a:p>
        </p:txBody>
      </p:sp>
    </p:spTree>
    <p:extLst>
      <p:ext uri="{BB962C8B-B14F-4D97-AF65-F5344CB8AC3E}">
        <p14:creationId xmlns:p14="http://schemas.microsoft.com/office/powerpoint/2010/main" val="18057598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IN" err="1"/>
              <a:t>ConOps</a:t>
            </a:r>
            <a:r>
              <a:rPr lang="en-IN"/>
              <a:t> – Commercial Aircraft</a:t>
            </a:r>
          </a:p>
        </p:txBody>
      </p:sp>
      <p:sp>
        <p:nvSpPr>
          <p:cNvPr id="114" name="Google Shape;114;p21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33</a:t>
            </a:fld>
            <a:endParaRPr lang="en"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807" y="4360978"/>
            <a:ext cx="1162538" cy="197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7AE5E4C3-9736-4746-A7E8-0DC306FB8E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" t="17330" b="5621"/>
          <a:stretch/>
        </p:blipFill>
        <p:spPr>
          <a:xfrm>
            <a:off x="1749039" y="1061094"/>
            <a:ext cx="6010625" cy="35889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942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43EF6C-E9C9-8F4A-A62E-0C2FCF03D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ConOps</a:t>
            </a:r>
            <a:r>
              <a:rPr lang="en-US"/>
              <a:t>: Going to Work (physically)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679BA-B925-8747-8AB5-4F20581B8C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graphicFrame>
        <p:nvGraphicFramePr>
          <p:cNvPr id="9" name="Google Shape;121;p8">
            <a:extLst>
              <a:ext uri="{FF2B5EF4-FFF2-40B4-BE49-F238E27FC236}">
                <a16:creationId xmlns:a16="http://schemas.microsoft.com/office/drawing/2014/main" id="{6CBA2513-5150-9843-8C9A-EEA2F006BE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4050518"/>
              </p:ext>
            </p:extLst>
          </p:nvPr>
        </p:nvGraphicFramePr>
        <p:xfrm>
          <a:off x="311700" y="1185570"/>
          <a:ext cx="7781541" cy="33484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93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9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0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4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28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solidFill>
                            <a:srgbClr val="0070C0"/>
                          </a:solidFill>
                        </a:rPr>
                        <a:t>Get Ready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1" u="none" strike="noStrike" cap="none">
                          <a:solidFill>
                            <a:srgbClr val="0070C0"/>
                          </a:solidFill>
                        </a:rPr>
                        <a:t>(for the day)</a:t>
                      </a:r>
                      <a:endParaRPr b="0" i="1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IN" sz="12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IN" sz="12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IN" sz="12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IN" sz="1200" u="none" strike="noStrike" cap="none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8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Get Set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1" u="none" strike="noStrike" cap="none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(for going to office)</a:t>
                      </a:r>
                      <a:endParaRPr b="0" i="1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IN" sz="12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IN" sz="1200" u="none" strike="noStrike" cap="none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IN" sz="1200" u="none" strike="noStrike" cap="none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IN" sz="12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8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solidFill>
                            <a:srgbClr val="00B050"/>
                          </a:solidFill>
                        </a:rPr>
                        <a:t>Go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1" u="none" strike="noStrike" cap="none">
                          <a:solidFill>
                            <a:srgbClr val="00B050"/>
                          </a:solidFill>
                        </a:rPr>
                        <a:t>(from home </a:t>
                      </a:r>
                      <a:br>
                        <a:rPr lang="en" sz="1400" b="0" i="1" u="none" strike="noStrike" cap="none">
                          <a:solidFill>
                            <a:srgbClr val="00B050"/>
                          </a:solidFill>
                        </a:rPr>
                      </a:br>
                      <a:r>
                        <a:rPr lang="en" sz="1400" b="0" i="1" u="none" strike="noStrike" cap="none">
                          <a:solidFill>
                            <a:srgbClr val="00B050"/>
                          </a:solidFill>
                        </a:rPr>
                        <a:t>to office)</a:t>
                      </a:r>
                      <a:endParaRPr b="0" i="1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IN" sz="12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IN" sz="12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IN" sz="1200" u="none" strike="noStrike" cap="none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IN" sz="12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8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Get Unset </a:t>
                      </a:r>
                      <a:br>
                        <a:rPr lang="en-US" sz="1400" b="1" u="none" strike="noStrike" cap="none" dirty="0">
                          <a:solidFill>
                            <a:srgbClr val="328C71"/>
                          </a:solidFill>
                        </a:rPr>
                      </a:br>
                      <a:r>
                        <a:rPr lang="en-US" sz="1400" b="0" i="1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(reach desk)</a:t>
                      </a:r>
                      <a:endParaRPr lang="en-US" b="0" i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IN" sz="1200" u="none" strike="noStrike" cap="none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IN" sz="1200" u="none" strike="noStrike" cap="none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IN" sz="1200" u="none" strike="noStrike" cap="none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IN" sz="12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8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 dirty="0">
                          <a:solidFill>
                            <a:srgbClr val="0070C0"/>
                          </a:solidFill>
                        </a:rPr>
                        <a:t>Get Unready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1" u="none" strike="noStrike" cap="none" dirty="0">
                          <a:solidFill>
                            <a:srgbClr val="0070C0"/>
                          </a:solidFill>
                        </a:rPr>
                        <a:t>(settle at desk; get ready to work)</a:t>
                      </a:r>
                      <a:endParaRPr b="0" i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IN" sz="12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IN" sz="1200" u="none" strike="noStrike" cap="none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IN" sz="1200" u="none" strike="noStrike" cap="none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IN" sz="1200" u="none" strike="noStrike" cap="none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37969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43EF6C-E9C9-8F4A-A62E-0C2FCF03D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ConOps</a:t>
            </a:r>
            <a:r>
              <a:rPr lang="en-US"/>
              <a:t>: Going to Work (physically)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679BA-B925-8747-8AB5-4F20581B8C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graphicFrame>
        <p:nvGraphicFramePr>
          <p:cNvPr id="9" name="Google Shape;121;p8">
            <a:extLst>
              <a:ext uri="{FF2B5EF4-FFF2-40B4-BE49-F238E27FC236}">
                <a16:creationId xmlns:a16="http://schemas.microsoft.com/office/drawing/2014/main" id="{6CBA2513-5150-9843-8C9A-EEA2F006BE70}"/>
              </a:ext>
            </a:extLst>
          </p:cNvPr>
          <p:cNvGraphicFramePr/>
          <p:nvPr/>
        </p:nvGraphicFramePr>
        <p:xfrm>
          <a:off x="311700" y="1185570"/>
          <a:ext cx="7781541" cy="33716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93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9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0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4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28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solidFill>
                            <a:srgbClr val="0070C0"/>
                          </a:solidFill>
                        </a:rPr>
                        <a:t>Get Ready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1" u="none" strike="noStrike" cap="none">
                          <a:solidFill>
                            <a:srgbClr val="0070C0"/>
                          </a:solidFill>
                        </a:rPr>
                        <a:t>(for the day)</a:t>
                      </a:r>
                      <a:endParaRPr b="0" i="1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solidFill>
                            <a:srgbClr val="FF0000"/>
                          </a:solidFill>
                        </a:rPr>
                        <a:t>Set the alarm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solidFill>
                            <a:srgbClr val="FF0000"/>
                          </a:solidFill>
                        </a:rPr>
                        <a:t>AM </a:t>
                      </a:r>
                      <a:r>
                        <a:rPr lang="en-IN" sz="120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 PM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solidFill>
                            <a:srgbClr val="FF0000"/>
                          </a:solidFill>
                        </a:rPr>
                        <a:t>Blocking calendar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err="1">
                          <a:solidFill>
                            <a:srgbClr val="FF0000"/>
                          </a:solidFill>
                        </a:rPr>
                        <a:t>Wromg</a:t>
                      </a:r>
                      <a:r>
                        <a:rPr lang="en-IN" sz="1200">
                          <a:solidFill>
                            <a:srgbClr val="FF0000"/>
                          </a:solidFill>
                        </a:rPr>
                        <a:t> date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solidFill>
                            <a:srgbClr val="FF0000"/>
                          </a:solidFill>
                        </a:rPr>
                        <a:t>Wake up at set time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solidFill>
                            <a:srgbClr val="FF0000"/>
                          </a:solidFill>
                        </a:rPr>
                        <a:t>- snooze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strike="noStrike" cap="none">
                          <a:solidFill>
                            <a:srgbClr val="FF0000"/>
                          </a:solidFill>
                        </a:rPr>
                        <a:t>Get dressed up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strike="noStrike" cap="none">
                          <a:solidFill>
                            <a:srgbClr val="FF0000"/>
                          </a:solidFill>
                        </a:rPr>
                        <a:t>No water, </a:t>
                      </a:r>
                      <a:r>
                        <a:rPr lang="en-IN" sz="1200" u="none" strike="noStrike" cap="none" err="1">
                          <a:solidFill>
                            <a:srgbClr val="FF0000"/>
                          </a:solidFill>
                        </a:rPr>
                        <a:t>irin</a:t>
                      </a:r>
                      <a:r>
                        <a:rPr lang="en-IN" sz="1200" u="none" strike="noStrike" cap="none">
                          <a:solidFill>
                            <a:srgbClr val="FF0000"/>
                          </a:solidFill>
                        </a:rPr>
                        <a:t> clothes</a:t>
                      </a:r>
                      <a:endParaRPr sz="12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8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Get Set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1" u="none" strike="noStrike" cap="none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(for going to office)</a:t>
                      </a:r>
                      <a:endParaRPr b="0" i="1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err="1">
                          <a:solidFill>
                            <a:srgbClr val="FF0000"/>
                          </a:solidFill>
                        </a:rPr>
                        <a:t>Packup</a:t>
                      </a:r>
                      <a:r>
                        <a:rPr lang="en-IN" sz="1200">
                          <a:solidFill>
                            <a:srgbClr val="FF0000"/>
                          </a:solidFill>
                        </a:rPr>
                        <a:t> bag (ID card , Laptop, keys, charger)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strike="noStrike" cap="none">
                          <a:solidFill>
                            <a:srgbClr val="FF0000"/>
                          </a:solidFill>
                        </a:rPr>
                        <a:t>Unlock the car</a:t>
                      </a:r>
                      <a:endParaRPr sz="12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strike="noStrike" cap="none">
                          <a:solidFill>
                            <a:srgbClr val="FF0000"/>
                          </a:solidFill>
                        </a:rPr>
                        <a:t>Lock the room</a:t>
                      </a:r>
                      <a:endParaRPr sz="12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strike="noStrike" cap="none">
                          <a:solidFill>
                            <a:srgbClr val="FF0000"/>
                          </a:solidFill>
                        </a:rPr>
                        <a:t>Ensuring fuel in car</a:t>
                      </a:r>
                      <a:endParaRPr sz="12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8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solidFill>
                            <a:srgbClr val="00B050"/>
                          </a:solidFill>
                        </a:rPr>
                        <a:t>Go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1" u="none" strike="noStrike" cap="none">
                          <a:solidFill>
                            <a:srgbClr val="00B050"/>
                          </a:solidFill>
                        </a:rPr>
                        <a:t>(from home </a:t>
                      </a:r>
                      <a:br>
                        <a:rPr lang="en" sz="1400" b="0" i="1" u="none" strike="noStrike" cap="none">
                          <a:solidFill>
                            <a:srgbClr val="00B050"/>
                          </a:solidFill>
                        </a:rPr>
                      </a:br>
                      <a:r>
                        <a:rPr lang="en" sz="1400" b="0" i="1" u="none" strike="noStrike" cap="none">
                          <a:solidFill>
                            <a:srgbClr val="00B050"/>
                          </a:solidFill>
                        </a:rPr>
                        <a:t>to office)</a:t>
                      </a:r>
                      <a:endParaRPr b="0" i="1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solidFill>
                            <a:srgbClr val="FF0000"/>
                          </a:solidFill>
                        </a:rPr>
                        <a:t>Ingress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solidFill>
                            <a:srgbClr val="FF0000"/>
                          </a:solidFill>
                        </a:rPr>
                        <a:t>Navigation. Wrong </a:t>
                      </a:r>
                      <a:r>
                        <a:rPr lang="en-IN" sz="1200" err="1">
                          <a:solidFill>
                            <a:srgbClr val="FF0000"/>
                          </a:solidFill>
                        </a:rPr>
                        <a:t>destiation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strike="noStrike" cap="none">
                          <a:solidFill>
                            <a:srgbClr val="FF0000"/>
                          </a:solidFill>
                        </a:rPr>
                        <a:t>Drive.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strike="noStrike" cap="none">
                          <a:solidFill>
                            <a:srgbClr val="FF0000"/>
                          </a:solidFill>
                        </a:rPr>
                        <a:t>Accident, traffic police</a:t>
                      </a:r>
                      <a:endParaRPr sz="12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8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Get Unset </a:t>
                      </a:r>
                      <a:br>
                        <a:rPr lang="en" sz="1400" b="1" u="none" strike="noStrike" cap="none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</a:br>
                      <a:r>
                        <a:rPr lang="en" sz="1400" b="0" i="1" u="none" strike="noStrike" cap="none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(reach desk)</a:t>
                      </a:r>
                      <a:endParaRPr b="0" i="1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strike="noStrike" cap="none">
                          <a:solidFill>
                            <a:srgbClr val="FF0000"/>
                          </a:solidFill>
                        </a:rPr>
                        <a:t>Park</a:t>
                      </a:r>
                      <a:endParaRPr sz="12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strike="noStrike" cap="none">
                          <a:solidFill>
                            <a:srgbClr val="FF0000"/>
                          </a:solidFill>
                        </a:rPr>
                        <a:t>Lock car</a:t>
                      </a:r>
                      <a:endParaRPr sz="12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strike="noStrike" cap="none">
                          <a:solidFill>
                            <a:srgbClr val="FF0000"/>
                          </a:solidFill>
                        </a:rPr>
                        <a:t>walk</a:t>
                      </a:r>
                      <a:endParaRPr sz="12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8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solidFill>
                            <a:srgbClr val="0070C0"/>
                          </a:solidFill>
                        </a:rPr>
                        <a:t>Get Unready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1" u="none" strike="noStrike" cap="none">
                          <a:solidFill>
                            <a:srgbClr val="0070C0"/>
                          </a:solidFill>
                        </a:rPr>
                        <a:t>(settle at desk; get ready to work)</a:t>
                      </a:r>
                      <a:endParaRPr b="0" i="1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solidFill>
                            <a:srgbClr val="FF0000"/>
                          </a:solidFill>
                        </a:rPr>
                        <a:t>Open laptop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strike="noStrike" cap="none">
                          <a:solidFill>
                            <a:srgbClr val="FF0000"/>
                          </a:solidFill>
                        </a:rPr>
                        <a:t>Login</a:t>
                      </a:r>
                      <a:endParaRPr sz="12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strike="noStrike" cap="none">
                          <a:solidFill>
                            <a:srgbClr val="FF0000"/>
                          </a:solidFill>
                        </a:rPr>
                        <a:t>Check calendar</a:t>
                      </a:r>
                      <a:endParaRPr sz="12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24633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43EF6C-E9C9-8F4A-A62E-0C2FCF03D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ConOps</a:t>
            </a:r>
            <a:r>
              <a:rPr lang="en-US"/>
              <a:t>: what could go wrong?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679BA-B925-8747-8AB5-4F20581B8C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graphicFrame>
        <p:nvGraphicFramePr>
          <p:cNvPr id="9" name="Google Shape;121;p8">
            <a:extLst>
              <a:ext uri="{FF2B5EF4-FFF2-40B4-BE49-F238E27FC236}">
                <a16:creationId xmlns:a16="http://schemas.microsoft.com/office/drawing/2014/main" id="{6CBA2513-5150-9843-8C9A-EEA2F006BE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4516683"/>
              </p:ext>
            </p:extLst>
          </p:nvPr>
        </p:nvGraphicFramePr>
        <p:xfrm>
          <a:off x="311700" y="1192101"/>
          <a:ext cx="8584107" cy="33484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68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7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67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373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28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solidFill>
                            <a:srgbClr val="0070C0"/>
                          </a:solidFill>
                        </a:rPr>
                        <a:t>Get Ready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1" u="none" strike="noStrike" cap="none">
                          <a:solidFill>
                            <a:srgbClr val="0070C0"/>
                          </a:solidFill>
                        </a:rPr>
                        <a:t>(for the day)</a:t>
                      </a:r>
                      <a:endParaRPr b="0" i="1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8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Get Set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1" u="none" strike="noStrike" cap="none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(for going to office)</a:t>
                      </a:r>
                      <a:endParaRPr b="0" i="1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8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solidFill>
                            <a:srgbClr val="00B050"/>
                          </a:solidFill>
                        </a:rPr>
                        <a:t>Go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1" u="none" strike="noStrike" cap="none">
                          <a:solidFill>
                            <a:srgbClr val="00B050"/>
                          </a:solidFill>
                        </a:rPr>
                        <a:t>(from home </a:t>
                      </a:r>
                      <a:br>
                        <a:rPr lang="en" sz="1400" b="0" i="1" u="none" strike="noStrike" cap="none">
                          <a:solidFill>
                            <a:srgbClr val="00B050"/>
                          </a:solidFill>
                        </a:rPr>
                      </a:br>
                      <a:r>
                        <a:rPr lang="en" sz="1400" b="0" i="1" u="none" strike="noStrike" cap="none">
                          <a:solidFill>
                            <a:srgbClr val="00B050"/>
                          </a:solidFill>
                        </a:rPr>
                        <a:t>to office)</a:t>
                      </a:r>
                      <a:endParaRPr b="0" i="1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8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Get Unset </a:t>
                      </a:r>
                      <a:br>
                        <a:rPr lang="en" sz="1400" b="1" u="none" strike="noStrike" cap="none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</a:br>
                      <a:r>
                        <a:rPr lang="en" sz="1400" b="0" i="1" u="none" strike="noStrike" cap="none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(reach desk)</a:t>
                      </a:r>
                      <a:endParaRPr b="0" i="1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8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solidFill>
                            <a:srgbClr val="0070C0"/>
                          </a:solidFill>
                        </a:rPr>
                        <a:t>Get Unready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1" u="none" strike="noStrike" cap="none">
                          <a:solidFill>
                            <a:srgbClr val="0070C0"/>
                          </a:solidFill>
                        </a:rPr>
                        <a:t>(settle at desk; get ready to work)</a:t>
                      </a:r>
                      <a:endParaRPr b="0" i="1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0578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9712B-D548-849E-6C33-F5AD1D30F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the benefits of </a:t>
            </a:r>
            <a:r>
              <a:rPr lang="en-US" err="1"/>
              <a:t>ConOps</a:t>
            </a:r>
          </a:p>
          <a:p>
            <a:endParaRPr lang="en-I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D9F1C6-9CED-DA15-D121-F279B743C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/>
              <a:t>Enables success on the left side of the V</a:t>
            </a:r>
            <a:endParaRPr lang="en-US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/>
              <a:t>Effective stakeholder identification and requirements elicitation</a:t>
            </a:r>
            <a:endParaRPr lang="en-US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/>
              <a:t>Enables early, high-level understanding of the System of Interest</a:t>
            </a:r>
            <a:endParaRPr lang="en-US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/>
              <a:t>Bridges the gaps between various stakeholders</a:t>
            </a:r>
            <a:endParaRPr lang="en-US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/>
              <a:t>Ensures requirements and designs are aligned with end-user expectations</a:t>
            </a:r>
          </a:p>
        </p:txBody>
      </p:sp>
    </p:spTree>
    <p:extLst>
      <p:ext uri="{BB962C8B-B14F-4D97-AF65-F5344CB8AC3E}">
        <p14:creationId xmlns:p14="http://schemas.microsoft.com/office/powerpoint/2010/main" val="34245162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Exercise 2.2</a:t>
            </a:r>
            <a:endParaRPr b="1"/>
          </a:p>
        </p:txBody>
      </p:sp>
      <p:sp>
        <p:nvSpPr>
          <p:cNvPr id="303" name="Google Shape;303;p7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sz="1800" u="sng"/>
              <a:t>For your </a:t>
            </a:r>
            <a:r>
              <a:rPr lang="en-US" u="sng"/>
              <a:t>BSD</a:t>
            </a:r>
            <a:r>
              <a:rPr lang="en-US" b="1" u="sng"/>
              <a:t>(SOI)</a:t>
            </a:r>
            <a:r>
              <a:rPr lang="en-US" sz="1800" u="sng"/>
              <a:t>,</a:t>
            </a:r>
          </a:p>
          <a:p>
            <a:pPr marL="152400" lvl="0" indent="0">
              <a:buSzPts val="1800"/>
              <a:buNone/>
            </a:pPr>
            <a:endParaRPr lang="en-IN"/>
          </a:p>
          <a:p>
            <a:pPr lvl="0">
              <a:buSzPts val="1800"/>
              <a:buFont typeface="+mj-lt"/>
              <a:buAutoNum type="arabicPeriod"/>
            </a:pPr>
            <a:r>
              <a:rPr lang="en-IN" sz="1800"/>
              <a:t>Identify a few </a:t>
            </a:r>
            <a:r>
              <a:rPr lang="en-IN" sz="1800" b="1"/>
              <a:t>Operational Scenarios / Use Cases</a:t>
            </a:r>
            <a:br>
              <a:rPr lang="en-IN" sz="1800"/>
            </a:br>
            <a:r>
              <a:rPr lang="en-IN" sz="1800"/>
              <a:t>(</a:t>
            </a:r>
            <a:r>
              <a:rPr lang="en-IN" i="1"/>
              <a:t>Stories which describe the expected utilization of the future system)</a:t>
            </a:r>
            <a:br>
              <a:rPr lang="en-IN" i="1"/>
            </a:br>
            <a:endParaRPr lang="en-IN" i="1"/>
          </a:p>
          <a:p>
            <a:pPr lvl="0">
              <a:buSzPts val="1800"/>
              <a:buFont typeface="+mj-lt"/>
              <a:buAutoNum type="arabicPeriod"/>
            </a:pPr>
            <a:r>
              <a:rPr lang="en-IN" sz="1800"/>
              <a:t>Create a </a:t>
            </a:r>
            <a:r>
              <a:rPr lang="en-IN" sz="1800" b="1" err="1"/>
              <a:t>ConOps</a:t>
            </a:r>
            <a:r>
              <a:rPr lang="en-IN" sz="1800"/>
              <a:t> for any </a:t>
            </a:r>
            <a:r>
              <a:rPr lang="en-IN" sz="1800" b="1"/>
              <a:t>one</a:t>
            </a:r>
            <a:r>
              <a:rPr lang="en-IN" sz="1800"/>
              <a:t> Operational </a:t>
            </a:r>
            <a:r>
              <a:rPr lang="en-IN"/>
              <a:t>Scenario</a:t>
            </a:r>
            <a:br>
              <a:rPr lang="en-IN"/>
            </a:br>
            <a:r>
              <a:rPr lang="en-IN"/>
              <a:t>(</a:t>
            </a:r>
            <a:r>
              <a:rPr lang="en-IN" i="1"/>
              <a:t>As a Block Diagram, List, or Ready - Set - Go Framework)</a:t>
            </a:r>
          </a:p>
          <a:p>
            <a:pPr lvl="0">
              <a:buSzPts val="1800"/>
              <a:buFont typeface="+mj-lt"/>
              <a:buAutoNum type="arabicPeriod"/>
            </a:pPr>
            <a:endParaRPr lang="en-IN" sz="1800" i="1"/>
          </a:p>
          <a:p>
            <a:pPr lvl="0">
              <a:buSzPts val="1800"/>
              <a:buFont typeface="+mj-lt"/>
              <a:buAutoNum type="arabicPeriod"/>
            </a:pPr>
            <a:r>
              <a:rPr lang="en-IN"/>
              <a:t>Identify and list </a:t>
            </a:r>
            <a:r>
              <a:rPr lang="en-IN" b="1"/>
              <a:t>stakeholders</a:t>
            </a:r>
            <a:r>
              <a:rPr lang="en-IN"/>
              <a:t> that are involved in the </a:t>
            </a:r>
            <a:r>
              <a:rPr lang="en-IN" b="1" err="1"/>
              <a:t>ConOps</a:t>
            </a:r>
            <a:endParaRPr sz="1800" b="1"/>
          </a:p>
        </p:txBody>
      </p:sp>
    </p:spTree>
    <p:extLst>
      <p:ext uri="{BB962C8B-B14F-4D97-AF65-F5344CB8AC3E}">
        <p14:creationId xmlns:p14="http://schemas.microsoft.com/office/powerpoint/2010/main" val="172739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5D631F-927A-25FE-524A-54F23CE86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Stakeholders &amp; Needs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6DF0AD-6B25-64A7-F4FE-2B56017F49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10085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26803-FFE7-6942-96A8-89989A655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BDCBF-9271-BD47-A484-D53CE06E51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454F93-36E3-6A4A-B823-CE70C722F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734" y="1058026"/>
            <a:ext cx="6745245" cy="35175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437E21-7BBD-9A40-AED3-F8B07E5D914D}"/>
              </a:ext>
            </a:extLst>
          </p:cNvPr>
          <p:cNvSpPr txBox="1"/>
          <p:nvPr/>
        </p:nvSpPr>
        <p:spPr>
          <a:xfrm>
            <a:off x="7136450" y="4508125"/>
            <a:ext cx="1515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/>
              <a:t>Lockheed Martin Corporation</a:t>
            </a:r>
          </a:p>
        </p:txBody>
      </p:sp>
      <p:cxnSp>
        <p:nvCxnSpPr>
          <p:cNvPr id="3" name="Google Shape;394;p51">
            <a:extLst>
              <a:ext uri="{FF2B5EF4-FFF2-40B4-BE49-F238E27FC236}">
                <a16:creationId xmlns:a16="http://schemas.microsoft.com/office/drawing/2014/main" id="{DD264900-7AE9-3F6C-FDC5-29F38C4009DB}"/>
              </a:ext>
            </a:extLst>
          </p:cNvPr>
          <p:cNvCxnSpPr>
            <a:cxnSpLocks/>
          </p:cNvCxnSpPr>
          <p:nvPr/>
        </p:nvCxnSpPr>
        <p:spPr>
          <a:xfrm flipH="1">
            <a:off x="0" y="61993"/>
            <a:ext cx="5083444" cy="4293031"/>
          </a:xfrm>
          <a:prstGeom prst="straightConnector1">
            <a:avLst/>
          </a:prstGeom>
          <a:noFill/>
          <a:ln w="317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2" name="Google Shape;395;p51">
            <a:extLst>
              <a:ext uri="{FF2B5EF4-FFF2-40B4-BE49-F238E27FC236}">
                <a16:creationId xmlns:a16="http://schemas.microsoft.com/office/drawing/2014/main" id="{179E940A-87B0-3D89-4250-E88C9B5B1E49}"/>
              </a:ext>
            </a:extLst>
          </p:cNvPr>
          <p:cNvSpPr/>
          <p:nvPr/>
        </p:nvSpPr>
        <p:spPr>
          <a:xfrm>
            <a:off x="432068" y="2665886"/>
            <a:ext cx="946620" cy="301800"/>
          </a:xfrm>
          <a:prstGeom prst="roundRect">
            <a:avLst>
              <a:gd name="adj" fmla="val 16667"/>
            </a:avLst>
          </a:prstGeom>
          <a:solidFill>
            <a:srgbClr val="0096FF"/>
          </a:solidFill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/>
              <a:t>Problem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/>
              <a:t>Domain</a:t>
            </a:r>
            <a:endParaRPr sz="1000" b="1" dirty="0"/>
          </a:p>
        </p:txBody>
      </p:sp>
      <p:sp>
        <p:nvSpPr>
          <p:cNvPr id="13" name="Google Shape;396;p51">
            <a:extLst>
              <a:ext uri="{FF2B5EF4-FFF2-40B4-BE49-F238E27FC236}">
                <a16:creationId xmlns:a16="http://schemas.microsoft.com/office/drawing/2014/main" id="{D5016DD8-5C05-A18A-5D9F-649F5174CD84}"/>
              </a:ext>
            </a:extLst>
          </p:cNvPr>
          <p:cNvSpPr/>
          <p:nvPr/>
        </p:nvSpPr>
        <p:spPr>
          <a:xfrm>
            <a:off x="1501451" y="3267003"/>
            <a:ext cx="946620" cy="301800"/>
          </a:xfrm>
          <a:prstGeom prst="roundRect">
            <a:avLst>
              <a:gd name="adj" fmla="val 16667"/>
            </a:avLst>
          </a:prstGeom>
          <a:solidFill>
            <a:srgbClr val="0096FF"/>
          </a:solidFill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/>
              <a:t>Solution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/>
              <a:t>Domain</a:t>
            </a:r>
            <a:endParaRPr sz="1000" b="1" dirty="0"/>
          </a:p>
        </p:txBody>
      </p:sp>
    </p:spTree>
    <p:extLst>
      <p:ext uri="{BB962C8B-B14F-4D97-AF65-F5344CB8AC3E}">
        <p14:creationId xmlns:p14="http://schemas.microsoft.com/office/powerpoint/2010/main" val="52739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D8A121-70D8-4460-F3A2-CD6FCAE67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Elicitation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96ACA-CC30-8005-5B85-9B5EA1DD7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74D149-1DF3-95C3-3F52-95E82B9FA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51" y="1696898"/>
            <a:ext cx="8608298" cy="1749704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A2C52C05-A978-05F4-0924-7446C4F28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4388" y="1382572"/>
            <a:ext cx="914400" cy="91440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58F1F6E-6B05-F462-D094-8C668153D0E7}"/>
              </a:ext>
            </a:extLst>
          </p:cNvPr>
          <p:cNvSpPr/>
          <p:nvPr/>
        </p:nvSpPr>
        <p:spPr>
          <a:xfrm>
            <a:off x="3693523" y="2036172"/>
            <a:ext cx="1756954" cy="1071155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FCD3E25B-34F4-F9FA-C287-D2EAC5BCC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3688" y="138257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698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IN"/>
              <a:t>Identifying Stakeholders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26602-DDDD-2A4E-8118-2F6C9C1A5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20742"/>
            <a:ext cx="8520600" cy="3416400"/>
          </a:xfrm>
        </p:spPr>
        <p:txBody>
          <a:bodyPr/>
          <a:lstStyle/>
          <a:p>
            <a:r>
              <a:rPr lang="en-US" dirty="0"/>
              <a:t>Think about the entire life-cycle of the system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Different stakeholders during different life-cycle stages</a:t>
            </a:r>
          </a:p>
          <a:p>
            <a:r>
              <a:rPr lang="en-US" dirty="0"/>
              <a:t>Think about “A day in the life of the system”</a:t>
            </a:r>
          </a:p>
          <a:p>
            <a:r>
              <a:rPr lang="en-US" altLang="en-US" dirty="0"/>
              <a:t>Consider breaking down broad categories of stakeholders</a:t>
            </a:r>
          </a:p>
          <a:p>
            <a:pPr lvl="1">
              <a:spcBef>
                <a:spcPts val="0"/>
              </a:spcBef>
            </a:pPr>
            <a:r>
              <a:rPr lang="en-US" dirty="0"/>
              <a:t>Categories of ‘Users’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Nature of Interest in project/system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“Friendly” Stakeholders; Beneficiaries (interested in project/system success)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“Neutral” Stakeholders (don’t care, but critical for success)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“Unfriendly” Stakeholders (interest in project/system failure)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Lifecycle Stage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Internal (Solution Domain)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External (Problem Domain)</a:t>
            </a:r>
          </a:p>
        </p:txBody>
      </p:sp>
      <p:sp>
        <p:nvSpPr>
          <p:cNvPr id="87" name="Google Shape;87;p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41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6923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7BD82-388E-F84D-90CF-BBFECA1B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Needs Elicitation</a:t>
            </a:r>
            <a:br>
              <a:rPr lang="en-US" altLang="en-US"/>
            </a:br>
            <a:r>
              <a:rPr lang="en-US" altLang="en-US"/>
              <a:t>Techniques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ADDBD-AAC6-A1B9-DDFC-237AE1EE4347}"/>
              </a:ext>
            </a:extLst>
          </p:cNvPr>
          <p:cNvSpPr txBox="1"/>
          <p:nvPr/>
        </p:nvSpPr>
        <p:spPr>
          <a:xfrm>
            <a:off x="6576731" y="4515152"/>
            <a:ext cx="25587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i="1"/>
              <a:t>Source : </a:t>
            </a:r>
            <a:r>
              <a:rPr lang="en-IN" sz="800" i="1"/>
              <a:t>INCOSE Needs and Requirements Manual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30ADB32-A222-9761-BD14-85792ECAC8CF}"/>
              </a:ext>
            </a:extLst>
          </p:cNvPr>
          <p:cNvGraphicFramePr/>
          <p:nvPr/>
        </p:nvGraphicFramePr>
        <p:xfrm>
          <a:off x="3098075" y="458483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983235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9712B-D548-849E-6C33-F5AD1D30F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Forms of Documenting Elicitation Outcomes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3D90EB0-2953-7B97-7613-08BC71620AF2}"/>
              </a:ext>
            </a:extLst>
          </p:cNvPr>
          <p:cNvGraphicFramePr/>
          <p:nvPr/>
        </p:nvGraphicFramePr>
        <p:xfrm>
          <a:off x="-459427" y="1648589"/>
          <a:ext cx="4060067" cy="2850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DD1F74ED-D980-22E7-6DF4-CB2D565CDE14}"/>
              </a:ext>
            </a:extLst>
          </p:cNvPr>
          <p:cNvGraphicFramePr/>
          <p:nvPr/>
        </p:nvGraphicFramePr>
        <p:xfrm>
          <a:off x="2309361" y="939984"/>
          <a:ext cx="6621057" cy="8220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0" name="Arrow: Left-Up 9">
            <a:extLst>
              <a:ext uri="{FF2B5EF4-FFF2-40B4-BE49-F238E27FC236}">
                <a16:creationId xmlns:a16="http://schemas.microsoft.com/office/drawing/2014/main" id="{7B1F5E63-405D-ECE5-3253-0C7396E09B3E}"/>
              </a:ext>
            </a:extLst>
          </p:cNvPr>
          <p:cNvSpPr/>
          <p:nvPr/>
        </p:nvSpPr>
        <p:spPr>
          <a:xfrm>
            <a:off x="3902772" y="2167807"/>
            <a:ext cx="3546243" cy="2151431"/>
          </a:xfrm>
          <a:prstGeom prst="leftUp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02022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Needs characterization (Kano Model)</a:t>
            </a:r>
            <a:endParaRPr/>
          </a:p>
        </p:txBody>
      </p:sp>
      <p:sp>
        <p:nvSpPr>
          <p:cNvPr id="245" name="Google Shape;245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Must have:</a:t>
            </a:r>
            <a:r>
              <a:rPr lang="en"/>
              <a:t> Its presence is absolutely essential, and I would regret its absence.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Should have:</a:t>
            </a:r>
            <a:r>
              <a:rPr lang="en"/>
              <a:t> I would be satisfied by its presence, and I would regret its absence.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Might have: </a:t>
            </a:r>
            <a:r>
              <a:rPr lang="en"/>
              <a:t>I would be satisfied by its presence, but I would not regret its absence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46" name="Google Shape;246;p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247" name="Google Shape;24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1554" y="1167250"/>
            <a:ext cx="4161699" cy="338684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9"/>
          <p:cNvSpPr txBox="1"/>
          <p:nvPr/>
        </p:nvSpPr>
        <p:spPr>
          <a:xfrm>
            <a:off x="5446508" y="4418513"/>
            <a:ext cx="33003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By Craigwbrown - Own work, CC BY-SA 3.0, https://commons.wikimedia.org/w/index.php?curid=23262780</a:t>
            </a:r>
            <a:endParaRPr sz="600"/>
          </a:p>
        </p:txBody>
      </p:sp>
      <p:sp>
        <p:nvSpPr>
          <p:cNvPr id="249" name="Google Shape;249;p39"/>
          <p:cNvSpPr txBox="1"/>
          <p:nvPr/>
        </p:nvSpPr>
        <p:spPr>
          <a:xfrm>
            <a:off x="7441541" y="3451096"/>
            <a:ext cx="964800" cy="3261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Must have</a:t>
            </a:r>
            <a:endParaRPr sz="1300"/>
          </a:p>
        </p:txBody>
      </p:sp>
      <p:sp>
        <p:nvSpPr>
          <p:cNvPr id="250" name="Google Shape;250;p39"/>
          <p:cNvSpPr txBox="1"/>
          <p:nvPr/>
        </p:nvSpPr>
        <p:spPr>
          <a:xfrm>
            <a:off x="7689273" y="1044236"/>
            <a:ext cx="964800" cy="3261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Should have</a:t>
            </a:r>
            <a:endParaRPr sz="1100"/>
          </a:p>
        </p:txBody>
      </p:sp>
      <p:sp>
        <p:nvSpPr>
          <p:cNvPr id="251" name="Google Shape;251;p39"/>
          <p:cNvSpPr txBox="1"/>
          <p:nvPr/>
        </p:nvSpPr>
        <p:spPr>
          <a:xfrm>
            <a:off x="5981275" y="1657196"/>
            <a:ext cx="964800" cy="3261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Might have</a:t>
            </a:r>
            <a:endParaRPr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09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EBCE1-D56F-D84D-84D6-A9E4D4462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Discussion :Evolution of Needs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1D510-2E47-ED48-9CB5-4FF1F9F307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C67330-B8DB-9D9E-F194-8661E0BDFE34}"/>
              </a:ext>
            </a:extLst>
          </p:cNvPr>
          <p:cNvSpPr txBox="1"/>
          <p:nvPr/>
        </p:nvSpPr>
        <p:spPr>
          <a:xfrm>
            <a:off x="1117602" y="4129317"/>
            <a:ext cx="7453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What is the importance of the Kano model in Requirements Elicitation?</a:t>
            </a:r>
          </a:p>
        </p:txBody>
      </p:sp>
      <p:pic>
        <p:nvPicPr>
          <p:cNvPr id="1026" name="Picture 2" descr="Phone nokia hi-res stock photography and images - Alamy">
            <a:extLst>
              <a:ext uri="{FF2B5EF4-FFF2-40B4-BE49-F238E27FC236}">
                <a16:creationId xmlns:a16="http://schemas.microsoft.com/office/drawing/2014/main" id="{EB76661A-D748-CC7B-8DA1-DABDE46E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99" y="1182029"/>
            <a:ext cx="1394009" cy="277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Phone 15 Pro – MR Global">
            <a:extLst>
              <a:ext uri="{FF2B5EF4-FFF2-40B4-BE49-F238E27FC236}">
                <a16:creationId xmlns:a16="http://schemas.microsoft.com/office/drawing/2014/main" id="{54AA3B6A-159F-5D80-3B96-4DC7EB18B1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9" t="40036" r="8862"/>
          <a:stretch/>
        </p:blipFill>
        <p:spPr bwMode="auto">
          <a:xfrm>
            <a:off x="3914228" y="1648435"/>
            <a:ext cx="4558230" cy="185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F291216-F6A5-DF81-2CF9-B7D11BF61E56}"/>
              </a:ext>
            </a:extLst>
          </p:cNvPr>
          <p:cNvSpPr/>
          <p:nvPr/>
        </p:nvSpPr>
        <p:spPr>
          <a:xfrm>
            <a:off x="2430966" y="2237678"/>
            <a:ext cx="1092819" cy="4237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424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693ED-F959-9648-9EE9-C7EEBD00D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Needs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20A60C-F5DC-3F4A-81F5-C70C95E10B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3C61F40-5922-9E43-A473-2CB3BCC3BC8B}"/>
              </a:ext>
            </a:extLst>
          </p:cNvPr>
          <p:cNvSpPr/>
          <p:nvPr/>
        </p:nvSpPr>
        <p:spPr>
          <a:xfrm>
            <a:off x="954158" y="1577005"/>
            <a:ext cx="1444486" cy="47707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Expressed Needs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C1880F6-F671-DA4A-9F45-34E2B0E9D23C}"/>
              </a:ext>
            </a:extLst>
          </p:cNvPr>
          <p:cNvGrpSpPr/>
          <p:nvPr/>
        </p:nvGrpSpPr>
        <p:grpSpPr>
          <a:xfrm>
            <a:off x="954158" y="2054084"/>
            <a:ext cx="1444486" cy="1212575"/>
            <a:chOff x="954158" y="2054084"/>
            <a:chExt cx="1444486" cy="1212575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D5B277F8-4ACC-2546-813B-D54720CC0F67}"/>
                </a:ext>
              </a:extLst>
            </p:cNvPr>
            <p:cNvSpPr/>
            <p:nvPr/>
          </p:nvSpPr>
          <p:spPr>
            <a:xfrm>
              <a:off x="954158" y="2789580"/>
              <a:ext cx="1444486" cy="47707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Perceived Needs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E12A42C-7215-6D42-B267-1CE6B64973D2}"/>
                </a:ext>
              </a:extLst>
            </p:cNvPr>
            <p:cNvCxnSpPr>
              <a:cxnSpLocks/>
              <a:stCxn id="8" idx="0"/>
              <a:endCxn id="4" idx="2"/>
            </p:cNvCxnSpPr>
            <p:nvPr/>
          </p:nvCxnSpPr>
          <p:spPr>
            <a:xfrm flipV="1">
              <a:off x="1676401" y="2054084"/>
              <a:ext cx="0" cy="735496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950EC25-16AC-DB48-B8FA-4198B44E925D}"/>
              </a:ext>
            </a:extLst>
          </p:cNvPr>
          <p:cNvGrpSpPr/>
          <p:nvPr/>
        </p:nvGrpSpPr>
        <p:grpSpPr>
          <a:xfrm>
            <a:off x="954158" y="3266659"/>
            <a:ext cx="1444486" cy="1212575"/>
            <a:chOff x="954158" y="3266659"/>
            <a:chExt cx="1444486" cy="121257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9B227BD-0746-3D4A-858F-5C75E554F058}"/>
                </a:ext>
              </a:extLst>
            </p:cNvPr>
            <p:cNvSpPr/>
            <p:nvPr/>
          </p:nvSpPr>
          <p:spPr>
            <a:xfrm>
              <a:off x="954158" y="4002155"/>
              <a:ext cx="1444486" cy="47707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Real Needs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3A85AFB-5E66-6C41-B066-FD63C1BD004E}"/>
                </a:ext>
              </a:extLst>
            </p:cNvPr>
            <p:cNvCxnSpPr>
              <a:cxnSpLocks/>
              <a:stCxn id="9" idx="0"/>
              <a:endCxn id="8" idx="2"/>
            </p:cNvCxnSpPr>
            <p:nvPr/>
          </p:nvCxnSpPr>
          <p:spPr>
            <a:xfrm flipV="1">
              <a:off x="1676401" y="3266659"/>
              <a:ext cx="0" cy="735496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013FEF4-0B03-FB4D-B730-B03BF54E620E}"/>
              </a:ext>
            </a:extLst>
          </p:cNvPr>
          <p:cNvGrpSpPr/>
          <p:nvPr/>
        </p:nvGrpSpPr>
        <p:grpSpPr>
          <a:xfrm>
            <a:off x="2398644" y="1577004"/>
            <a:ext cx="2895599" cy="477079"/>
            <a:chOff x="2398644" y="1577004"/>
            <a:chExt cx="2895599" cy="477079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D39BF3B-6075-844F-9403-66E3198DF10E}"/>
                </a:ext>
              </a:extLst>
            </p:cNvPr>
            <p:cNvSpPr/>
            <p:nvPr/>
          </p:nvSpPr>
          <p:spPr>
            <a:xfrm>
              <a:off x="3849757" y="1577004"/>
              <a:ext cx="1444486" cy="47707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Retained Needs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7ED6C3F-2B9A-AE44-A52E-15A552627608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 flipV="1">
              <a:off x="2398644" y="1815544"/>
              <a:ext cx="1451113" cy="1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E59FBBB-9428-754E-9C90-EE67F9CE17E3}"/>
              </a:ext>
            </a:extLst>
          </p:cNvPr>
          <p:cNvGrpSpPr/>
          <p:nvPr/>
        </p:nvGrpSpPr>
        <p:grpSpPr>
          <a:xfrm>
            <a:off x="5294243" y="1577003"/>
            <a:ext cx="2584174" cy="477079"/>
            <a:chOff x="5294243" y="1577003"/>
            <a:chExt cx="2584174" cy="47707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3156673-B1FE-014D-9AA1-FE8D3B81BE54}"/>
                </a:ext>
              </a:extLst>
            </p:cNvPr>
            <p:cNvSpPr/>
            <p:nvPr/>
          </p:nvSpPr>
          <p:spPr>
            <a:xfrm>
              <a:off x="6433931" y="1577003"/>
              <a:ext cx="1444486" cy="47707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Specified Needs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3E1A04D-C938-2C46-AF51-2BB96F70621F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 flipV="1">
              <a:off x="5294243" y="1815543"/>
              <a:ext cx="1139688" cy="1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29957B7-3A1D-0E4E-B8E2-0F6337E0828E}"/>
              </a:ext>
            </a:extLst>
          </p:cNvPr>
          <p:cNvGrpSpPr/>
          <p:nvPr/>
        </p:nvGrpSpPr>
        <p:grpSpPr>
          <a:xfrm>
            <a:off x="6433931" y="2054082"/>
            <a:ext cx="1444486" cy="1212577"/>
            <a:chOff x="6433931" y="2054082"/>
            <a:chExt cx="1444486" cy="1212577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C310B01-097A-3244-BEE5-81E1F09966F5}"/>
                </a:ext>
              </a:extLst>
            </p:cNvPr>
            <p:cNvSpPr/>
            <p:nvPr/>
          </p:nvSpPr>
          <p:spPr>
            <a:xfrm>
              <a:off x="6433931" y="2789580"/>
              <a:ext cx="1444486" cy="47707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Realized Needs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A23454D-0335-E746-A0FE-0E089AFF0AD5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>
              <a:off x="7156174" y="2054082"/>
              <a:ext cx="0" cy="735498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58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5A78E-2E63-494D-B210-9AAC723F3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Best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DAF3C-F049-8B48-A1C9-06448EA878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IN"/>
              <a:t>From stakeholders (particularly customers / end-user), </a:t>
            </a:r>
            <a:br>
              <a:rPr lang="en-IN"/>
            </a:br>
            <a:r>
              <a:rPr lang="en-IN"/>
              <a:t>elicit Needs; NOT Requirements</a:t>
            </a:r>
            <a:endParaRPr lang="en-US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en-IN"/>
              <a:t>Customers / end-users will typically want a solution</a:t>
            </a:r>
            <a:endParaRPr lang="en-US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en-IN"/>
              <a:t>Ask them about their problems</a:t>
            </a:r>
            <a:endParaRPr lang="en-US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en-IN"/>
              <a:t>A system that satisfies elicited requirements need not solve the problem!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1099D4-8256-1542-AE01-8A10D6847A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807771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DD202-F153-7F42-BF47-245EF77A6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21656"/>
            <a:ext cx="8520600" cy="572700"/>
          </a:xfrm>
        </p:spPr>
        <p:txBody>
          <a:bodyPr/>
          <a:lstStyle/>
          <a:p>
            <a:r>
              <a:rPr lang="en-US"/>
              <a:t>Exercise 2.3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7D509D-D252-8B44-BB3B-8EB5D1F300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905732"/>
            <a:ext cx="7748935" cy="3416400"/>
          </a:xfrm>
        </p:spPr>
        <p:txBody>
          <a:bodyPr/>
          <a:lstStyle/>
          <a:p>
            <a:pPr marL="152400" indent="0">
              <a:buNone/>
            </a:pPr>
            <a:r>
              <a:rPr lang="en-IN" sz="1800" u="sng" dirty="0">
                <a:solidFill>
                  <a:schemeClr val="tx1"/>
                </a:solidFill>
              </a:rPr>
              <a:t>For your </a:t>
            </a:r>
            <a:r>
              <a:rPr lang="en-IN" u="sng" dirty="0">
                <a:solidFill>
                  <a:schemeClr val="tx1"/>
                </a:solidFill>
              </a:rPr>
              <a:t>BSD</a:t>
            </a:r>
            <a:r>
              <a:rPr lang="en-IN" sz="1800" b="1" u="sng" dirty="0">
                <a:solidFill>
                  <a:schemeClr val="tx1"/>
                </a:solidFill>
              </a:rPr>
              <a:t>(SOI):</a:t>
            </a:r>
          </a:p>
          <a:p>
            <a:pPr marL="482600">
              <a:buFont typeface="+mj-lt"/>
              <a:buAutoNum type="arabicPeriod"/>
            </a:pPr>
            <a:endParaRPr lang="en-US" dirty="0"/>
          </a:p>
          <a:p>
            <a:pPr marL="482600">
              <a:buFont typeface="+mj-lt"/>
              <a:buAutoNum type="arabicPeriod"/>
            </a:pPr>
            <a:r>
              <a:rPr lang="en-US" dirty="0"/>
              <a:t>Identify various </a:t>
            </a:r>
            <a:r>
              <a:rPr lang="en-US" b="1" dirty="0"/>
              <a:t>Stakeholders</a:t>
            </a:r>
          </a:p>
          <a:p>
            <a:pPr marL="482600">
              <a:buFont typeface="+mj-lt"/>
              <a:buAutoNum type="arabicPeriod"/>
            </a:pPr>
            <a:endParaRPr lang="en-US" b="1" dirty="0"/>
          </a:p>
          <a:p>
            <a:pPr marL="482600">
              <a:buFont typeface="+mj-lt"/>
              <a:buAutoNum type="arabicPeriod"/>
            </a:pPr>
            <a:r>
              <a:rPr lang="en-US" dirty="0"/>
              <a:t>Identify a few </a:t>
            </a:r>
            <a:r>
              <a:rPr lang="en-US" b="1" dirty="0"/>
              <a:t>Needs</a:t>
            </a:r>
            <a:r>
              <a:rPr lang="en-US" dirty="0"/>
              <a:t> that each Stakeholder may have</a:t>
            </a:r>
            <a:br>
              <a:rPr lang="en-US" dirty="0"/>
            </a:br>
            <a:r>
              <a:rPr lang="en-US" i="1" dirty="0"/>
              <a:t>(i.e., stakeholder responses to the question “What do you expect from the SOI”?)</a:t>
            </a:r>
          </a:p>
          <a:p>
            <a:pPr lvl="1"/>
            <a:endParaRPr lang="en-US" dirty="0"/>
          </a:p>
          <a:p>
            <a:pPr marL="596900" lvl="1" indent="0">
              <a:buNone/>
            </a:pPr>
            <a:endParaRPr lang="en-IN" sz="1600" i="1" dirty="0">
              <a:solidFill>
                <a:srgbClr val="C00000"/>
              </a:solidFill>
            </a:endParaRPr>
          </a:p>
          <a:p>
            <a:pPr marL="596900" lvl="1" indent="0">
              <a:buNone/>
            </a:pPr>
            <a:r>
              <a:rPr lang="en-IN" sz="1600" i="1" dirty="0">
                <a:solidFill>
                  <a:srgbClr val="C00000"/>
                </a:solidFill>
              </a:rPr>
              <a:t>[use Operational Scenarios and </a:t>
            </a:r>
            <a:r>
              <a:rPr lang="en-IN" sz="1600" i="1" dirty="0" err="1">
                <a:solidFill>
                  <a:srgbClr val="C00000"/>
                </a:solidFill>
              </a:rPr>
              <a:t>ConOps</a:t>
            </a:r>
            <a:r>
              <a:rPr lang="en-IN" sz="1600" i="1" dirty="0">
                <a:solidFill>
                  <a:srgbClr val="C00000"/>
                </a:solidFill>
              </a:rPr>
              <a:t>  Exercise as a reference]</a:t>
            </a:r>
            <a:endParaRPr lang="en-US" sz="1600" i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94DCA-3A70-764E-BFD2-0F24B03E9B7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</p:spPr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48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63829A-892E-AF43-8602-64BCFA53E62E}"/>
              </a:ext>
            </a:extLst>
          </p:cNvPr>
          <p:cNvSpPr txBox="1"/>
          <p:nvPr/>
        </p:nvSpPr>
        <p:spPr>
          <a:xfrm>
            <a:off x="951608" y="3340311"/>
            <a:ext cx="6763390" cy="375552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Use sheet ‘</a:t>
            </a:r>
            <a:r>
              <a:rPr lang="en-US" b="1" i="1" dirty="0">
                <a:solidFill>
                  <a:schemeClr val="accent5">
                    <a:lumMod val="50000"/>
                  </a:schemeClr>
                </a:solidFill>
              </a:rPr>
              <a:t>Ex 2.3– STK’ </a:t>
            </a:r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and</a:t>
            </a:r>
            <a:r>
              <a:rPr lang="en-US" b="1" i="1" dirty="0">
                <a:solidFill>
                  <a:schemeClr val="accent5">
                    <a:lumMod val="50000"/>
                  </a:schemeClr>
                </a:solidFill>
              </a:rPr>
              <a:t> ‘Ex. 2.3 STK Needs’ </a:t>
            </a:r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in</a:t>
            </a:r>
            <a:r>
              <a:rPr lang="en-US" b="1" i="1" dirty="0">
                <a:solidFill>
                  <a:schemeClr val="accent5">
                    <a:lumMod val="50000"/>
                  </a:schemeClr>
                </a:solidFill>
              </a:rPr>
              <a:t> ‘Requirements Worksheet’</a:t>
            </a:r>
            <a:endParaRPr lang="en-US" i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23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DD202-F153-7F42-BF47-245EF77A6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7D509D-D252-8B44-BB3B-8EB5D1F300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6929" y="1378898"/>
            <a:ext cx="4272188" cy="178125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1600" dirty="0"/>
              <a:t>What are some challenges which Could be identified for LDW ?</a:t>
            </a:r>
          </a:p>
          <a:p>
            <a:pPr>
              <a:lnSpc>
                <a:spcPct val="120000"/>
              </a:lnSpc>
            </a:pP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600" dirty="0"/>
              <a:t>What will be your “needs” for LDW ? </a:t>
            </a:r>
          </a:p>
          <a:p>
            <a:pPr>
              <a:lnSpc>
                <a:spcPct val="120000"/>
              </a:lnSpc>
            </a:pP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600" dirty="0"/>
              <a:t>What solutions are you thinking?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94DCA-3A70-764E-BFD2-0F24B03E9B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999BEB-9F53-8685-9F29-405674623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42" y="1116663"/>
            <a:ext cx="4338432" cy="326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87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616CBEA-40E6-2EA7-95DE-21DD8F547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>
            <a:extLst>
              <a:ext uri="{FF2B5EF4-FFF2-40B4-BE49-F238E27FC236}">
                <a16:creationId xmlns:a16="http://schemas.microsoft.com/office/drawing/2014/main" id="{A040C3CE-B76F-32D7-5B7E-39E308969A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Purpose of the Process</a:t>
            </a:r>
            <a:endParaRPr dirty="0"/>
          </a:p>
        </p:txBody>
      </p:sp>
      <p:sp>
        <p:nvSpPr>
          <p:cNvPr id="247" name="Google Shape;247;p35">
            <a:extLst>
              <a:ext uri="{FF2B5EF4-FFF2-40B4-BE49-F238E27FC236}">
                <a16:creationId xmlns:a16="http://schemas.microsoft.com/office/drawing/2014/main" id="{0BC948F8-CA8B-E9F9-0EB1-EADCDB2237D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06919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1C1D0-6D0B-BA4E-A30B-D160E840E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Categories of Elicitation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6EB91-C7CB-9348-964D-A9DA2E76FE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/>
              <a:t>Problems of Scope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/>
              <a:t>Problems of Understanding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/>
              <a:t>Problems of Volatility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/>
              <a:t>Problems of Resistance (non-cooperation)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B36FA-86FB-F341-960A-29B9E621B0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8FB99-DBDF-814E-8755-8645EB195EF1}"/>
              </a:ext>
            </a:extLst>
          </p:cNvPr>
          <p:cNvSpPr txBox="1"/>
          <p:nvPr/>
        </p:nvSpPr>
        <p:spPr>
          <a:xfrm>
            <a:off x="6245450" y="4517753"/>
            <a:ext cx="28985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i="1"/>
              <a:t>Source: Christel and Kang, 1992; </a:t>
            </a:r>
            <a:r>
              <a:rPr lang="en-US" sz="800" i="1" err="1"/>
              <a:t>Saiedian</a:t>
            </a:r>
            <a:r>
              <a:rPr lang="en-US" sz="800" i="1"/>
              <a:t> and Dale, 1999 </a:t>
            </a:r>
          </a:p>
        </p:txBody>
      </p:sp>
    </p:spTree>
    <p:extLst>
      <p:ext uri="{BB962C8B-B14F-4D97-AF65-F5344CB8AC3E}">
        <p14:creationId xmlns:p14="http://schemas.microsoft.com/office/powerpoint/2010/main" val="23091555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305FE-74EB-5742-9596-471531A12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Problems of Scope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DDF90-1014-0F40-B909-E51ED72569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Gathered requirements may provide too little or too much information</a:t>
            </a:r>
          </a:p>
          <a:p>
            <a:endParaRPr lang="en-US"/>
          </a:p>
          <a:p>
            <a:r>
              <a:rPr lang="en-US"/>
              <a:t>Unnecessary design information may be given</a:t>
            </a:r>
          </a:p>
          <a:p>
            <a:endParaRPr lang="en-US"/>
          </a:p>
          <a:p>
            <a:r>
              <a:rPr lang="en-US"/>
              <a:t>Boundary of the system may be ill-defined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92888-E5A1-1442-BFC9-9E2E956378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581174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01097-8C86-1E4B-98F1-FBC6CC34E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Problems of Understanding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C04E7-E18D-3E47-A14E-74FB18C8EC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Stakeholders have incomplete understanding of their needs</a:t>
            </a:r>
          </a:p>
          <a:p>
            <a:pPr>
              <a:lnSpc>
                <a:spcPct val="150000"/>
              </a:lnSpc>
            </a:pPr>
            <a:r>
              <a:rPr lang="en-US"/>
              <a:t>Stakeholders have incomplete understanding of technologies and capabilities (of the system of interest)</a:t>
            </a:r>
          </a:p>
          <a:p>
            <a:pPr>
              <a:lnSpc>
                <a:spcPct val="150000"/>
              </a:lnSpc>
            </a:pPr>
            <a:r>
              <a:rPr lang="en-US"/>
              <a:t>Obvious information can be omitted</a:t>
            </a:r>
          </a:p>
          <a:p>
            <a:pPr>
              <a:lnSpc>
                <a:spcPct val="150000"/>
              </a:lnSpc>
            </a:pPr>
            <a:r>
              <a:rPr lang="en-US"/>
              <a:t>Stakeholders may have conflicting views</a:t>
            </a:r>
          </a:p>
          <a:p>
            <a:pPr>
              <a:lnSpc>
                <a:spcPct val="150000"/>
              </a:lnSpc>
            </a:pPr>
            <a:r>
              <a:rPr lang="en-US"/>
              <a:t>Needs are vague and untestable</a:t>
            </a:r>
          </a:p>
          <a:p>
            <a:pPr>
              <a:lnSpc>
                <a:spcPct val="150000"/>
              </a:lnSpc>
            </a:pPr>
            <a:r>
              <a:rPr lang="en-US"/>
              <a:t>Use of imprecise terminology, sentence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FAECF7-9D2A-9948-A85B-31013D3E09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249120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5A78E-2E63-494D-B210-9AAC723F3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Problems of Volatility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DAF3C-F049-8B48-A1C9-06448EA878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Stakeholder needs evolve over time</a:t>
            </a:r>
          </a:p>
          <a:p>
            <a:endParaRPr lang="en-US"/>
          </a:p>
          <a:p>
            <a:r>
              <a:rPr lang="en-US"/>
              <a:t>Stakeholders’ awareness / knowledge of their needs may increase during development activities</a:t>
            </a:r>
          </a:p>
          <a:p>
            <a:endParaRPr lang="en-US"/>
          </a:p>
          <a:p>
            <a:r>
              <a:rPr lang="en-US"/>
              <a:t>If new / modified requirements are not addressed, the system may not be acceptable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1099D4-8256-1542-AE01-8A10D6847A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605637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5A78E-2E63-494D-B210-9AAC723F3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 Problems of Resistance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DAF3C-F049-8B48-A1C9-06448EA878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Time Resistance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/>
              <a:t>Person does not have the time to meet</a:t>
            </a:r>
          </a:p>
          <a:p>
            <a:r>
              <a:rPr lang="en-US"/>
              <a:t>Overload Resistance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/>
              <a:t>Person wants more information that what you provide</a:t>
            </a:r>
          </a:p>
          <a:p>
            <a:r>
              <a:rPr lang="en-US"/>
              <a:t>Silence Resistance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/>
              <a:t>Person does not react or respond to questions</a:t>
            </a:r>
          </a:p>
          <a:p>
            <a:r>
              <a:rPr lang="en-US"/>
              <a:t>Impracticality Resistance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/>
              <a:t>Person states that what you are stating will not work in the real world</a:t>
            </a:r>
          </a:p>
          <a:p>
            <a:r>
              <a:rPr lang="en-US"/>
              <a:t>Compliance Resistance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/>
              <a:t>Person agrees with everything you say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1099D4-8256-1542-AE01-8A10D6847A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487714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1927-E214-0EBA-E5B5-4C9298844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Context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66D53-1FA2-C0E0-F7C7-E35317CAC8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462166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D8A121-70D8-4460-F3A2-CD6FCAE67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Elicitation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96ACA-CC30-8005-5B85-9B5EA1DD7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74D149-1DF3-95C3-3F52-95E82B9FA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51" y="1696898"/>
            <a:ext cx="8608298" cy="1749704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A2C52C05-A978-05F4-0924-7446C4F28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6013" y="1396860"/>
            <a:ext cx="914400" cy="91440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58F1F6E-6B05-F462-D094-8C668153D0E7}"/>
              </a:ext>
            </a:extLst>
          </p:cNvPr>
          <p:cNvSpPr/>
          <p:nvPr/>
        </p:nvSpPr>
        <p:spPr>
          <a:xfrm>
            <a:off x="5358017" y="1979022"/>
            <a:ext cx="1756954" cy="1071155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5F7100C2-C687-47EF-4B77-69071AA68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5611" y="1396860"/>
            <a:ext cx="914400" cy="914400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0DE8DE7D-375A-5164-5FC9-BE8BB9AC7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010" y="139686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7451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9712B-D548-849E-6C33-F5AD1D30F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Context Analysis</a:t>
            </a:r>
          </a:p>
          <a:p>
            <a:endParaRPr lang="en-I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D9F1C6-9CED-DA15-D121-F279B743C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023207"/>
            <a:ext cx="8520600" cy="34164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>
                <a:solidFill>
                  <a:srgbClr val="595959"/>
                </a:solidFill>
              </a:rPr>
              <a:t>The circumstances that form the setting for an event, statement, or idea, and in terms of which it can be fully understood. </a:t>
            </a:r>
            <a:br>
              <a:rPr lang="en-US">
                <a:solidFill>
                  <a:srgbClr val="595959"/>
                </a:solidFill>
              </a:rPr>
            </a:br>
            <a:r>
              <a:rPr lang="en-US">
                <a:solidFill>
                  <a:srgbClr val="595959"/>
                </a:solidFill>
              </a:rPr>
              <a:t> - Oxford Dictionary</a:t>
            </a:r>
            <a:endParaRPr lang="en-US">
              <a:solidFill>
                <a:srgbClr val="000000"/>
              </a:solidFill>
            </a:endParaRPr>
          </a:p>
          <a:p>
            <a:pPr>
              <a:lnSpc>
                <a:spcPct val="114999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>
              <a:solidFill>
                <a:srgbClr val="000000"/>
              </a:solidFill>
            </a:endParaRPr>
          </a:p>
          <a:p>
            <a:pPr>
              <a:lnSpc>
                <a:spcPct val="114999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>
                <a:solidFill>
                  <a:srgbClr val="595959"/>
                </a:solidFill>
              </a:rPr>
              <a:t>Describes the system relationships and environment, resolved around a selected system-of-interest. </a:t>
            </a:r>
            <a:br>
              <a:rPr lang="en-US">
                <a:solidFill>
                  <a:srgbClr val="595959"/>
                </a:solidFill>
              </a:rPr>
            </a:br>
            <a:r>
              <a:rPr lang="en-US">
                <a:solidFill>
                  <a:srgbClr val="595959"/>
                </a:solidFill>
              </a:rPr>
              <a:t> - (Flood and Carson 1993) </a:t>
            </a:r>
            <a:r>
              <a:rPr lang="en-US" err="1">
                <a:solidFill>
                  <a:srgbClr val="595959"/>
                </a:solidFill>
              </a:rPr>
              <a:t>SEBoK</a:t>
            </a:r>
            <a:br>
              <a:rPr lang="en-US">
                <a:solidFill>
                  <a:srgbClr val="595959"/>
                </a:solidFill>
              </a:rPr>
            </a:br>
            <a:endParaRPr lang="en-US">
              <a:solidFill>
                <a:srgbClr val="000000"/>
              </a:solidFill>
            </a:endParaRPr>
          </a:p>
          <a:p>
            <a:pPr>
              <a:lnSpc>
                <a:spcPct val="114999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>
                <a:solidFill>
                  <a:srgbClr val="595959"/>
                </a:solidFill>
              </a:rPr>
              <a:t>Diagram defining the highest-level view of a system in its environment. </a:t>
            </a:r>
            <a:br>
              <a:rPr lang="en-US">
                <a:solidFill>
                  <a:srgbClr val="595959"/>
                </a:solidFill>
              </a:rPr>
            </a:br>
            <a:r>
              <a:rPr lang="en-US">
                <a:solidFill>
                  <a:srgbClr val="595959"/>
                </a:solidFill>
              </a:rPr>
              <a:t> - (Flood and Carson 1993) </a:t>
            </a:r>
            <a:r>
              <a:rPr lang="en-US" err="1">
                <a:solidFill>
                  <a:srgbClr val="595959"/>
                </a:solidFill>
              </a:rPr>
              <a:t>SEBoK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451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Diagram – Smartwatch [Example]</a:t>
            </a:r>
            <a:endParaRPr/>
          </a:p>
        </p:txBody>
      </p:sp>
      <p:sp>
        <p:nvSpPr>
          <p:cNvPr id="156" name="Google Shape;156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pic>
        <p:nvPicPr>
          <p:cNvPr id="157" name="Google Shape;157;p2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3078" y="877501"/>
            <a:ext cx="4237062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8"/>
          <p:cNvSpPr/>
          <p:nvPr/>
        </p:nvSpPr>
        <p:spPr>
          <a:xfrm>
            <a:off x="3827200" y="2627175"/>
            <a:ext cx="1540800" cy="1285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07FAB00-31E8-636C-A373-0C37EB27F6A2}"/>
              </a:ext>
            </a:extLst>
          </p:cNvPr>
          <p:cNvCxnSpPr/>
          <p:nvPr/>
        </p:nvCxnSpPr>
        <p:spPr>
          <a:xfrm>
            <a:off x="2932981" y="2720196"/>
            <a:ext cx="1362974" cy="218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AFFFBEA-AE66-1FB0-86B9-BC458A918D10}"/>
              </a:ext>
            </a:extLst>
          </p:cNvPr>
          <p:cNvSpPr txBox="1"/>
          <p:nvPr/>
        </p:nvSpPr>
        <p:spPr>
          <a:xfrm>
            <a:off x="3283021" y="2571750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Vitals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FEBA30-52F5-7095-ED93-638B5D328F08}"/>
              </a:ext>
            </a:extLst>
          </p:cNvPr>
          <p:cNvSpPr/>
          <p:nvPr/>
        </p:nvSpPr>
        <p:spPr>
          <a:xfrm>
            <a:off x="6912634" y="2627175"/>
            <a:ext cx="1151628" cy="1285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Smart Device (Android &amp; IOS) &amp; Windows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1CC9BD8-B736-4E05-4160-91502165F9B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5132717" y="3160807"/>
            <a:ext cx="1779917" cy="109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CED6A39-2D6D-14E3-C623-10B74245D35B}"/>
              </a:ext>
            </a:extLst>
          </p:cNvPr>
          <p:cNvSpPr txBox="1"/>
          <p:nvPr/>
        </p:nvSpPr>
        <p:spPr>
          <a:xfrm>
            <a:off x="5620494" y="3060779"/>
            <a:ext cx="10599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700" dirty="0"/>
              <a:t>Data (Over Bluetooth)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FD57BF-389F-A33D-07AE-C2EC908D22B2}"/>
              </a:ext>
            </a:extLst>
          </p:cNvPr>
          <p:cNvCxnSpPr>
            <a:cxnSpLocks/>
          </p:cNvCxnSpPr>
          <p:nvPr/>
        </p:nvCxnSpPr>
        <p:spPr>
          <a:xfrm flipH="1" flipV="1">
            <a:off x="5132717" y="3325500"/>
            <a:ext cx="1843177" cy="44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B956CDA-AFC1-1E37-CDA4-04C389EA4117}"/>
              </a:ext>
            </a:extLst>
          </p:cNvPr>
          <p:cNvCxnSpPr/>
          <p:nvPr/>
        </p:nvCxnSpPr>
        <p:spPr>
          <a:xfrm>
            <a:off x="2810232" y="3080737"/>
            <a:ext cx="1362974" cy="218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BFD4371-0132-C8DE-4587-D6B4AE46A777}"/>
              </a:ext>
            </a:extLst>
          </p:cNvPr>
          <p:cNvSpPr txBox="1"/>
          <p:nvPr/>
        </p:nvSpPr>
        <p:spPr>
          <a:xfrm>
            <a:off x="3283020" y="2994157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strap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47CEE9-7101-25C5-AE92-C495832CA3C4}"/>
              </a:ext>
            </a:extLst>
          </p:cNvPr>
          <p:cNvSpPr/>
          <p:nvPr/>
        </p:nvSpPr>
        <p:spPr>
          <a:xfrm>
            <a:off x="6806241" y="1982692"/>
            <a:ext cx="1151628" cy="375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Charger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A3025C2-23B9-9FC1-A09F-BA604E83B7C8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4802038" y="2170211"/>
            <a:ext cx="2004203" cy="696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0019A7C-B2BD-1406-3EAF-815FB6965A63}"/>
              </a:ext>
            </a:extLst>
          </p:cNvPr>
          <p:cNvSpPr txBox="1"/>
          <p:nvPr/>
        </p:nvSpPr>
        <p:spPr>
          <a:xfrm>
            <a:off x="5673285" y="2160970"/>
            <a:ext cx="43794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700"/>
              <a:t>Power</a:t>
            </a:r>
            <a:endParaRPr lang="en-IN" sz="700" dirty="0"/>
          </a:p>
        </p:txBody>
      </p:sp>
    </p:spTree>
    <p:extLst>
      <p:ext uri="{BB962C8B-B14F-4D97-AF65-F5344CB8AC3E}">
        <p14:creationId xmlns:p14="http://schemas.microsoft.com/office/powerpoint/2010/main" val="1783260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Diagram – Smartwatch [Example]</a:t>
            </a:r>
            <a:endParaRPr/>
          </a:p>
        </p:txBody>
      </p:sp>
      <p:sp>
        <p:nvSpPr>
          <p:cNvPr id="156" name="Google Shape;156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pic>
        <p:nvPicPr>
          <p:cNvPr id="157" name="Google Shape;157;p2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3338" y="864200"/>
            <a:ext cx="4237062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8"/>
          <p:cNvSpPr/>
          <p:nvPr/>
        </p:nvSpPr>
        <p:spPr>
          <a:xfrm>
            <a:off x="3827200" y="2627175"/>
            <a:ext cx="1540800" cy="1285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621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4E9E4-7D16-4D48-A633-549AFB650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Stakeholder Needs and Requirements Definition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1E6A1-0E5A-4841-AA0B-97DA2A64A6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endParaRPr lang="en-US"/>
          </a:p>
          <a:p>
            <a:pPr marL="114300" indent="0" algn="just">
              <a:lnSpc>
                <a:spcPct val="150000"/>
              </a:lnSpc>
              <a:buNone/>
            </a:pPr>
            <a:r>
              <a:rPr lang="en-US" i="1"/>
              <a:t>The purpose of the Stakeholder Needs and Requirements Definition process is to define the stakeholder needs and requirements for a system that can provide the capabilities needed by users and other stakeholders in a defined environment. </a:t>
            </a:r>
          </a:p>
          <a:p>
            <a:pPr marL="114300" indent="0" algn="r">
              <a:lnSpc>
                <a:spcPct val="150000"/>
              </a:lnSpc>
              <a:buNone/>
            </a:pPr>
            <a:endParaRPr lang="en-US" sz="1600"/>
          </a:p>
          <a:p>
            <a:pPr marL="114300" indent="0" algn="r">
              <a:lnSpc>
                <a:spcPct val="150000"/>
              </a:lnSpc>
              <a:buNone/>
            </a:pPr>
            <a:r>
              <a:rPr lang="en-US" sz="1600"/>
              <a:t>(</a:t>
            </a:r>
            <a:r>
              <a:rPr lang="en-US" sz="1600" i="1"/>
              <a:t>INCOSE Systems Engineering Handbook, v5</a:t>
            </a:r>
            <a:r>
              <a:rPr lang="en-US" sz="160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4168A-A70A-6648-9396-9297F3D322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9416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>
            <a:spLocks noGrp="1"/>
          </p:cNvSpPr>
          <p:nvPr>
            <p:ph type="title"/>
          </p:nvPr>
        </p:nvSpPr>
        <p:spPr>
          <a:xfrm>
            <a:off x="195876" y="14705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Diagram – Smartwatch [Discussion]</a:t>
            </a:r>
            <a:endParaRPr/>
          </a:p>
        </p:txBody>
      </p:sp>
      <p:sp>
        <p:nvSpPr>
          <p:cNvPr id="156" name="Google Shape;156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pic>
        <p:nvPicPr>
          <p:cNvPr id="157" name="Google Shape;157;p2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3338" y="864200"/>
            <a:ext cx="4237062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8"/>
          <p:cNvSpPr/>
          <p:nvPr/>
        </p:nvSpPr>
        <p:spPr>
          <a:xfrm>
            <a:off x="3827200" y="2627175"/>
            <a:ext cx="1540800" cy="1285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D3C32B-9565-E175-8BF2-B9C4FB27C4E7}"/>
              </a:ext>
            </a:extLst>
          </p:cNvPr>
          <p:cNvSpPr/>
          <p:nvPr/>
        </p:nvSpPr>
        <p:spPr>
          <a:xfrm>
            <a:off x="7144215" y="2627175"/>
            <a:ext cx="1107687" cy="4282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Charger / Power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55C6585-92C1-4C99-75C4-6464202163B8}"/>
              </a:ext>
            </a:extLst>
          </p:cNvPr>
          <p:cNvCxnSpPr>
            <a:stCxn id="2" idx="1"/>
          </p:cNvCxnSpPr>
          <p:nvPr/>
        </p:nvCxnSpPr>
        <p:spPr>
          <a:xfrm flipH="1">
            <a:off x="5151863" y="2841305"/>
            <a:ext cx="1992352" cy="358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BD983F9-FEFF-883B-E11A-A7B545A20936}"/>
              </a:ext>
            </a:extLst>
          </p:cNvPr>
          <p:cNvSpPr/>
          <p:nvPr/>
        </p:nvSpPr>
        <p:spPr>
          <a:xfrm>
            <a:off x="2145495" y="1287126"/>
            <a:ext cx="1107687" cy="4282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Smart device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F06E89B-3F9C-ED5F-CE88-C45777CE6163}"/>
              </a:ext>
            </a:extLst>
          </p:cNvPr>
          <p:cNvCxnSpPr/>
          <p:nvPr/>
        </p:nvCxnSpPr>
        <p:spPr>
          <a:xfrm>
            <a:off x="3253182" y="1450848"/>
            <a:ext cx="1202994" cy="13904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130C89B-363B-0BA4-927D-9EB57EAB1836}"/>
              </a:ext>
            </a:extLst>
          </p:cNvPr>
          <p:cNvCxnSpPr/>
          <p:nvPr/>
        </p:nvCxnSpPr>
        <p:spPr>
          <a:xfrm>
            <a:off x="3076782" y="3020590"/>
            <a:ext cx="1050210" cy="304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4D2B0E0-6B7F-246D-7DB3-AE5BD37F78E0}"/>
              </a:ext>
            </a:extLst>
          </p:cNvPr>
          <p:cNvSpPr txBox="1"/>
          <p:nvPr/>
        </p:nvSpPr>
        <p:spPr>
          <a:xfrm>
            <a:off x="3253182" y="3075281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biometric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7FAA47-A4C6-AEAE-F235-55D4289AA0E8}"/>
              </a:ext>
            </a:extLst>
          </p:cNvPr>
          <p:cNvCxnSpPr/>
          <p:nvPr/>
        </p:nvCxnSpPr>
        <p:spPr>
          <a:xfrm>
            <a:off x="2859024" y="2383644"/>
            <a:ext cx="1489582" cy="5978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99C881C-8E81-9EC3-F0DF-3AF1083A74ED}"/>
              </a:ext>
            </a:extLst>
          </p:cNvPr>
          <p:cNvSpPr/>
          <p:nvPr/>
        </p:nvSpPr>
        <p:spPr>
          <a:xfrm>
            <a:off x="225552" y="3324835"/>
            <a:ext cx="1538830" cy="82044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What are some missing interfaces?</a:t>
            </a:r>
          </a:p>
        </p:txBody>
      </p:sp>
    </p:spTree>
    <p:extLst>
      <p:ext uri="{BB962C8B-B14F-4D97-AF65-F5344CB8AC3E}">
        <p14:creationId xmlns:p14="http://schemas.microsoft.com/office/powerpoint/2010/main" val="265007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9712B-D548-849E-6C33-F5AD1D30F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Context Diagram</a:t>
            </a:r>
            <a:endParaRPr lang="en-US"/>
          </a:p>
          <a:p>
            <a:endParaRPr lang="en-I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D9F1C6-9CED-DA15-D121-F279B743C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023207"/>
            <a:ext cx="8520600" cy="34164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IN">
                <a:solidFill>
                  <a:srgbClr val="335B74"/>
                </a:solidFill>
              </a:rPr>
              <a:t>Also known as “External Systems Diagram”</a:t>
            </a:r>
            <a:endParaRPr lang="en-US">
              <a:solidFill>
                <a:srgbClr val="000000"/>
              </a:solidFill>
            </a:endParaRPr>
          </a:p>
          <a:p>
            <a:pPr>
              <a:lnSpc>
                <a:spcPct val="114999"/>
              </a:lnSpc>
              <a:spcBef>
                <a:spcPts val="0"/>
              </a:spcBef>
              <a:spcAft>
                <a:spcPts val="0"/>
              </a:spcAft>
            </a:pPr>
            <a:endParaRPr lang="en-IN">
              <a:solidFill>
                <a:srgbClr val="000000"/>
              </a:solidFill>
            </a:endParaRPr>
          </a:p>
          <a:p>
            <a:pPr>
              <a:lnSpc>
                <a:spcPct val="114999"/>
              </a:lnSpc>
              <a:spcBef>
                <a:spcPts val="0"/>
              </a:spcBef>
              <a:spcAft>
                <a:spcPts val="0"/>
              </a:spcAft>
            </a:pPr>
            <a:r>
              <a:rPr lang="en-IN">
                <a:solidFill>
                  <a:srgbClr val="335B74"/>
                </a:solidFill>
              </a:rPr>
              <a:t>Identifies / defines: </a:t>
            </a:r>
            <a:endParaRPr lang="en-US">
              <a:solidFill>
                <a:srgbClr val="000000"/>
              </a:solidFill>
            </a:endParaRPr>
          </a:p>
          <a:p>
            <a:pPr lvl="1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rgbClr val="335B74"/>
              </a:buClr>
            </a:pPr>
            <a:r>
              <a:rPr lang="en-IN" sz="1400">
                <a:solidFill>
                  <a:srgbClr val="335B74"/>
                </a:solidFill>
              </a:rPr>
              <a:t>System scope/boundary </a:t>
            </a:r>
            <a:endParaRPr lang="en-US" sz="1400">
              <a:solidFill>
                <a:srgbClr val="000000"/>
              </a:solidFill>
            </a:endParaRPr>
          </a:p>
          <a:p>
            <a:pPr lvl="1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rgbClr val="335B74"/>
              </a:buClr>
            </a:pPr>
            <a:r>
              <a:rPr lang="en-IN" sz="1400">
                <a:solidFill>
                  <a:srgbClr val="335B74"/>
                </a:solidFill>
              </a:rPr>
              <a:t>Interactions with external environment / systems / entities</a:t>
            </a:r>
            <a:endParaRPr lang="en-US" sz="1400">
              <a:solidFill>
                <a:srgbClr val="000000"/>
              </a:solidFill>
            </a:endParaRPr>
          </a:p>
          <a:p>
            <a:pPr lvl="1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rgbClr val="335B74"/>
              </a:buClr>
            </a:pPr>
            <a:r>
              <a:rPr lang="en-IN" sz="1400">
                <a:solidFill>
                  <a:srgbClr val="335B74"/>
                </a:solidFill>
              </a:rPr>
              <a:t>External events and external inputs to which the system must respond</a:t>
            </a:r>
            <a:endParaRPr lang="en-US" sz="1400">
              <a:solidFill>
                <a:srgbClr val="000000"/>
              </a:solidFill>
            </a:endParaRPr>
          </a:p>
          <a:p>
            <a:pPr lvl="1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rgbClr val="335B74"/>
              </a:buClr>
            </a:pPr>
            <a:r>
              <a:rPr lang="en-IN" sz="1400">
                <a:solidFill>
                  <a:srgbClr val="335B74"/>
                </a:solidFill>
              </a:rPr>
              <a:t>Data / information to be produced by the system</a:t>
            </a:r>
            <a:endParaRPr lang="en-US" sz="1400">
              <a:solidFill>
                <a:srgbClr val="000000"/>
              </a:solidFill>
            </a:endParaRPr>
          </a:p>
          <a:p>
            <a:pPr lvl="1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rgbClr val="335B74"/>
              </a:buClr>
            </a:pPr>
            <a:r>
              <a:rPr lang="en-IN" sz="1400">
                <a:solidFill>
                  <a:srgbClr val="335B74"/>
                </a:solidFill>
              </a:rPr>
              <a:t>External data / information required by the system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4547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7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IN"/>
              <a:t>Exercise 2.4</a:t>
            </a:r>
          </a:p>
        </p:txBody>
      </p:sp>
      <p:sp>
        <p:nvSpPr>
          <p:cNvPr id="316" name="Google Shape;316;p74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en-IN" sz="1800" u="sng">
                <a:solidFill>
                  <a:schemeClr val="tx1"/>
                </a:solidFill>
              </a:rPr>
              <a:t>For your </a:t>
            </a:r>
            <a:r>
              <a:rPr lang="en-IN" b="1" u="sng">
                <a:solidFill>
                  <a:schemeClr val="tx1"/>
                </a:solidFill>
              </a:rPr>
              <a:t>Blind Spot Detection System </a:t>
            </a:r>
            <a:r>
              <a:rPr lang="en-IN" sz="1800" b="1" u="sng">
                <a:solidFill>
                  <a:schemeClr val="tx1"/>
                </a:solidFill>
              </a:rPr>
              <a:t>(SOI):</a:t>
            </a:r>
          </a:p>
          <a:p>
            <a:pPr lvl="0"/>
            <a:endParaRPr lang="en-IN" sz="1800"/>
          </a:p>
          <a:p>
            <a:r>
              <a:rPr lang="en-IN" sz="1800"/>
              <a:t>Give a </a:t>
            </a:r>
            <a:r>
              <a:rPr lang="en-IN" sz="1800" b="1"/>
              <a:t>name</a:t>
            </a:r>
            <a:br>
              <a:rPr lang="en-IN" sz="1800"/>
            </a:br>
            <a:endParaRPr lang="en-IN" sz="1800"/>
          </a:p>
          <a:p>
            <a:r>
              <a:rPr lang="en-IN" sz="1800"/>
              <a:t>Draw a </a:t>
            </a:r>
            <a:r>
              <a:rPr lang="en-IN" sz="1800" b="1"/>
              <a:t>Context Diagram</a:t>
            </a:r>
            <a:endParaRPr lang="en-IN" sz="1800"/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IN" sz="1600">
                <a:solidFill>
                  <a:srgbClr val="51949B"/>
                </a:solidFill>
              </a:rPr>
              <a:t>Identify external entities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IN" sz="1600">
                <a:solidFill>
                  <a:srgbClr val="51949B"/>
                </a:solidFill>
              </a:rPr>
              <a:t>Draw arrows indicating the direction of flow of data / information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IN" sz="1600">
                <a:solidFill>
                  <a:srgbClr val="51949B"/>
                </a:solidFill>
              </a:rPr>
              <a:t>Label the arrows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IN"/>
              <a:t>Go back to HLD, and see if any interface requirements are missing</a:t>
            </a:r>
          </a:p>
          <a:p>
            <a:pPr lvl="0">
              <a:buFont typeface="+mj-lt"/>
              <a:buAutoNum type="arabicPeriod"/>
            </a:pPr>
            <a:endParaRPr lang="en-IN" sz="1800"/>
          </a:p>
          <a:p>
            <a:pPr lvl="0"/>
            <a:endParaRPr lang="en-IN" sz="1800"/>
          </a:p>
        </p:txBody>
      </p:sp>
    </p:spTree>
    <p:extLst>
      <p:ext uri="{BB962C8B-B14F-4D97-AF65-F5344CB8AC3E}">
        <p14:creationId xmlns:p14="http://schemas.microsoft.com/office/powerpoint/2010/main" val="42772368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Stakeholder Needs to</a:t>
            </a:r>
            <a:br>
              <a:rPr lang="en"/>
            </a:br>
            <a:r>
              <a:rPr lang="en"/>
              <a:t>Stakeholder Requirements</a:t>
            </a:r>
            <a:endParaRPr/>
          </a:p>
        </p:txBody>
      </p:sp>
      <p:sp>
        <p:nvSpPr>
          <p:cNvPr id="247" name="Google Shape;247;p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38024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D8A121-70D8-4460-F3A2-CD6FCAE67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Elicitation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96ACA-CC30-8005-5B85-9B5EA1DD7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74D149-1DF3-95C3-3F52-95E82B9FA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51" y="1696898"/>
            <a:ext cx="8608298" cy="1749704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A2C52C05-A978-05F4-0924-7446C4F28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6013" y="1396860"/>
            <a:ext cx="914400" cy="91440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58F1F6E-6B05-F462-D094-8C668153D0E7}"/>
              </a:ext>
            </a:extLst>
          </p:cNvPr>
          <p:cNvSpPr/>
          <p:nvPr/>
        </p:nvSpPr>
        <p:spPr>
          <a:xfrm>
            <a:off x="7075346" y="1979022"/>
            <a:ext cx="1756954" cy="1071155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5F7100C2-C687-47EF-4B77-69071AA68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5611" y="1396860"/>
            <a:ext cx="914400" cy="914400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0DE8DE7D-375A-5164-5FC9-BE8BB9AC7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010" y="1396860"/>
            <a:ext cx="914400" cy="914400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8EE4C7F6-7E7D-015E-A632-AC72BA57C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2893" y="123969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555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72BC56AE-2ADB-EF4C-AD66-F90E0F1A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Needs to Requirements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8F7A8E-EB5B-F640-B357-42850E9607F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820819" y="5170339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/>
          </a:p>
        </p:txBody>
      </p:sp>
      <p:sp>
        <p:nvSpPr>
          <p:cNvPr id="4" name="Google Shape;395;p51">
            <a:extLst>
              <a:ext uri="{FF2B5EF4-FFF2-40B4-BE49-F238E27FC236}">
                <a16:creationId xmlns:a16="http://schemas.microsoft.com/office/drawing/2014/main" id="{ABB67CBA-EDAA-3F48-A358-7F54B4A74E12}"/>
              </a:ext>
            </a:extLst>
          </p:cNvPr>
          <p:cNvSpPr/>
          <p:nvPr/>
        </p:nvSpPr>
        <p:spPr>
          <a:xfrm>
            <a:off x="815161" y="1382728"/>
            <a:ext cx="1418836" cy="50058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Stakeholder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Needs</a:t>
            </a:r>
            <a:endParaRPr b="1"/>
          </a:p>
        </p:txBody>
      </p:sp>
      <p:sp>
        <p:nvSpPr>
          <p:cNvPr id="6" name="Google Shape;395;p51">
            <a:extLst>
              <a:ext uri="{FF2B5EF4-FFF2-40B4-BE49-F238E27FC236}">
                <a16:creationId xmlns:a16="http://schemas.microsoft.com/office/drawing/2014/main" id="{3E637542-43DD-FF43-8521-CE58B3727E19}"/>
              </a:ext>
            </a:extLst>
          </p:cNvPr>
          <p:cNvSpPr/>
          <p:nvPr/>
        </p:nvSpPr>
        <p:spPr>
          <a:xfrm>
            <a:off x="815161" y="2508293"/>
            <a:ext cx="1418836" cy="50058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Stakeholder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Needs</a:t>
            </a:r>
            <a:endParaRPr b="1"/>
          </a:p>
        </p:txBody>
      </p:sp>
      <p:sp>
        <p:nvSpPr>
          <p:cNvPr id="7" name="Google Shape;395;p51">
            <a:extLst>
              <a:ext uri="{FF2B5EF4-FFF2-40B4-BE49-F238E27FC236}">
                <a16:creationId xmlns:a16="http://schemas.microsoft.com/office/drawing/2014/main" id="{F0A09BD7-8A66-624F-B0CA-B3C31B57ED99}"/>
              </a:ext>
            </a:extLst>
          </p:cNvPr>
          <p:cNvSpPr/>
          <p:nvPr/>
        </p:nvSpPr>
        <p:spPr>
          <a:xfrm>
            <a:off x="815161" y="3563623"/>
            <a:ext cx="1418836" cy="50058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Stakeholder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Needs</a:t>
            </a:r>
            <a:endParaRPr b="1"/>
          </a:p>
        </p:txBody>
      </p:sp>
      <p:sp>
        <p:nvSpPr>
          <p:cNvPr id="8" name="Google Shape;395;p51">
            <a:extLst>
              <a:ext uri="{FF2B5EF4-FFF2-40B4-BE49-F238E27FC236}">
                <a16:creationId xmlns:a16="http://schemas.microsoft.com/office/drawing/2014/main" id="{44520ED3-8D68-414B-90AC-F961CF77B234}"/>
              </a:ext>
            </a:extLst>
          </p:cNvPr>
          <p:cNvSpPr/>
          <p:nvPr/>
        </p:nvSpPr>
        <p:spPr>
          <a:xfrm>
            <a:off x="4719754" y="2502092"/>
            <a:ext cx="1418836" cy="50058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Stakeholder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Requirements</a:t>
            </a:r>
            <a:endParaRPr b="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27A043-267E-584C-8CCD-C705BAC8A239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2233997" y="1633018"/>
            <a:ext cx="2485757" cy="1119364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BCB6450-1C62-D74E-9E9E-45C1C1605EC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233997" y="2752382"/>
            <a:ext cx="2485757" cy="6201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DF885E-CE1C-214D-83F7-AC1EAD9FA445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2233997" y="2752382"/>
            <a:ext cx="2485757" cy="1061531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B4B5FBE-3307-2972-E790-48428FD18FD4}"/>
              </a:ext>
            </a:extLst>
          </p:cNvPr>
          <p:cNvSpPr txBox="1"/>
          <p:nvPr/>
        </p:nvSpPr>
        <p:spPr>
          <a:xfrm>
            <a:off x="3931518" y="3283147"/>
            <a:ext cx="4996193" cy="1154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Clear, consolidated, documented set of statements</a:t>
            </a:r>
          </a:p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To be “confirmed” by the respective stakeholders</a:t>
            </a:r>
          </a:p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Will be the basis for “System </a:t>
            </a:r>
            <a:r>
              <a:rPr lang="en-US" sz="1600" b="1"/>
              <a:t>Validation</a:t>
            </a:r>
            <a:r>
              <a:rPr lang="en-US" sz="1600"/>
              <a:t>”</a:t>
            </a:r>
          </a:p>
        </p:txBody>
      </p:sp>
      <p:pic>
        <p:nvPicPr>
          <p:cNvPr id="5" name="Picture 4" descr="A blue funnel with words coming out of it&#10;&#10;Description automatically generated">
            <a:extLst>
              <a:ext uri="{FF2B5EF4-FFF2-40B4-BE49-F238E27FC236}">
                <a16:creationId xmlns:a16="http://schemas.microsoft.com/office/drawing/2014/main" id="{D03E62BE-C878-07F2-F6A0-CAB936B67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232" y="1023938"/>
            <a:ext cx="2197554" cy="207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4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FFFF72-F6E8-624D-80CD-4C51B1306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Stakeholder </a:t>
            </a:r>
            <a:br>
              <a:rPr lang="en-US"/>
            </a:br>
            <a:r>
              <a:rPr lang="en-US"/>
              <a:t>Requirements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0D57A9-ACE8-2549-B643-C5FD6A86D4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/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F0374DC1-079D-C44B-9761-BF586FA2B7BC}"/>
              </a:ext>
            </a:extLst>
          </p:cNvPr>
          <p:cNvGrpSpPr>
            <a:grpSpLocks/>
          </p:cNvGrpSpPr>
          <p:nvPr/>
        </p:nvGrpSpPr>
        <p:grpSpPr bwMode="auto">
          <a:xfrm>
            <a:off x="2788162" y="445025"/>
            <a:ext cx="6036941" cy="4159044"/>
            <a:chOff x="578" y="483"/>
            <a:chExt cx="4780" cy="3524"/>
          </a:xfrm>
        </p:grpSpPr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F7F485E8-A4EC-0346-AED0-09F8FE608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0" y="483"/>
              <a:ext cx="925" cy="247"/>
            </a:xfrm>
            <a:prstGeom prst="rect">
              <a:avLst/>
            </a:prstGeom>
            <a:solidFill>
              <a:srgbClr val="C0C0C0">
                <a:alpha val="34901"/>
              </a:srgbClr>
            </a:solidFill>
            <a:ln w="19050">
              <a:solidFill>
                <a:srgbClr val="336699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800" b="1">
                  <a:latin typeface="+mj-lt"/>
                </a:rPr>
                <a:t>Statement of </a:t>
              </a:r>
            </a:p>
            <a:p>
              <a:pPr algn="ctr" eaLnBrk="1" hangingPunct="1"/>
              <a:r>
                <a:rPr lang="en-US" altLang="en-US" sz="800" b="1">
                  <a:latin typeface="+mj-lt"/>
                </a:rPr>
                <a:t>Need/Opportunity</a:t>
              </a:r>
            </a:p>
          </p:txBody>
        </p:sp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7D2949E8-DFE6-6449-A546-857D714DC2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3232"/>
              <a:ext cx="925" cy="24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800">
                  <a:latin typeface="+mj-lt"/>
                </a:rPr>
                <a:t>Choice of best of </a:t>
              </a:r>
            </a:p>
            <a:p>
              <a:pPr algn="ctr" eaLnBrk="1" hangingPunct="1"/>
              <a:r>
                <a:rPr lang="en-US" altLang="en-US" sz="800">
                  <a:latin typeface="+mj-lt"/>
                </a:rPr>
                <a:t>competition</a:t>
              </a:r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7B46A604-41BD-9547-84FB-6DC6B23BA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2864"/>
              <a:ext cx="925" cy="24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800">
                  <a:latin typeface="+mj-lt"/>
                </a:rPr>
                <a:t>Matrix analysis</a:t>
              </a:r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EEAEECF6-8C2E-634B-9B35-8F06183E6B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9" y="2253"/>
              <a:ext cx="852" cy="15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800">
                  <a:latin typeface="+mj-lt"/>
                </a:rPr>
                <a:t>Questionnaire</a:t>
              </a:r>
            </a:p>
          </p:txBody>
        </p:sp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38BEFF6E-0B29-D74E-8E92-7367D918F9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3" y="1797"/>
              <a:ext cx="925" cy="29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800">
                  <a:latin typeface="+mj-lt"/>
                </a:rPr>
                <a:t>Identification of </a:t>
              </a:r>
            </a:p>
            <a:p>
              <a:pPr algn="ctr" eaLnBrk="1" hangingPunct="1"/>
              <a:r>
                <a:rPr lang="en-US" altLang="en-US" sz="800">
                  <a:latin typeface="+mj-lt"/>
                </a:rPr>
                <a:t>market trends</a:t>
              </a:r>
            </a:p>
          </p:txBody>
        </p:sp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CD87AD7E-3E83-8246-8094-B530A91F01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7" y="3574"/>
              <a:ext cx="925" cy="433"/>
            </a:xfrm>
            <a:prstGeom prst="rect">
              <a:avLst/>
            </a:prstGeom>
            <a:solidFill>
              <a:srgbClr val="C0C0C0">
                <a:alpha val="34901"/>
              </a:srgbClr>
            </a:solidFill>
            <a:ln w="19050">
              <a:solidFill>
                <a:srgbClr val="336699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ja-JP" altLang="en-US" sz="800" b="1">
                  <a:latin typeface="+mj-lt"/>
                </a:rPr>
                <a:t>“</a:t>
              </a:r>
              <a:r>
                <a:rPr lang="en-US" altLang="ja-JP" sz="800" b="1">
                  <a:latin typeface="+mj-lt"/>
                </a:rPr>
                <a:t>Stakeholder</a:t>
              </a:r>
              <a:r>
                <a:rPr lang="ja-JP" altLang="en-US" sz="800" b="1">
                  <a:latin typeface="+mj-lt"/>
                </a:rPr>
                <a:t>”</a:t>
              </a:r>
              <a:r>
                <a:rPr lang="en-US" altLang="ja-JP" sz="800" b="1">
                  <a:latin typeface="+mj-lt"/>
                </a:rPr>
                <a:t> </a:t>
              </a:r>
            </a:p>
            <a:p>
              <a:pPr algn="ctr" eaLnBrk="1" hangingPunct="1"/>
              <a:r>
                <a:rPr lang="en-US" altLang="en-US" sz="800" b="1">
                  <a:latin typeface="+mj-lt"/>
                </a:rPr>
                <a:t>requirements</a:t>
              </a:r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61204469-703D-A049-A6A6-7996CDB214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7" y="1231"/>
              <a:ext cx="642" cy="45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800">
                  <a:latin typeface="+mj-lt"/>
                </a:rPr>
                <a:t>Statistical </a:t>
              </a:r>
            </a:p>
            <a:p>
              <a:pPr algn="ctr" eaLnBrk="1" hangingPunct="1"/>
              <a:r>
                <a:rPr lang="en-US" altLang="en-US" sz="800">
                  <a:latin typeface="+mj-lt"/>
                </a:rPr>
                <a:t>data</a:t>
              </a:r>
            </a:p>
          </p:txBody>
        </p:sp>
        <p:sp>
          <p:nvSpPr>
            <p:cNvPr id="14" name="Rectangle 11">
              <a:extLst>
                <a:ext uri="{FF2B5EF4-FFF2-40B4-BE49-F238E27FC236}">
                  <a16:creationId xmlns:a16="http://schemas.microsoft.com/office/drawing/2014/main" id="{98208ABC-1CB9-C245-898D-F5D8CFE47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2" y="3158"/>
              <a:ext cx="815" cy="24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800">
                  <a:latin typeface="+mj-lt"/>
                </a:rPr>
                <a:t>Needs analysis</a:t>
              </a:r>
            </a:p>
            <a:p>
              <a:pPr algn="ctr" eaLnBrk="1" hangingPunct="1"/>
              <a:r>
                <a:rPr lang="en-US" altLang="en-US" sz="800">
                  <a:latin typeface="+mj-lt"/>
                </a:rPr>
                <a:t>VOC</a:t>
              </a:r>
            </a:p>
          </p:txBody>
        </p:sp>
        <p:sp>
          <p:nvSpPr>
            <p:cNvPr id="15" name="Rectangle 12">
              <a:extLst>
                <a:ext uri="{FF2B5EF4-FFF2-40B4-BE49-F238E27FC236}">
                  <a16:creationId xmlns:a16="http://schemas.microsoft.com/office/drawing/2014/main" id="{8236A418-998F-134E-B0D3-2945014AA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" y="2853"/>
              <a:ext cx="925" cy="24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800">
                  <a:latin typeface="+mj-lt"/>
                </a:rPr>
                <a:t>Identification of </a:t>
              </a:r>
            </a:p>
            <a:p>
              <a:pPr algn="ctr" eaLnBrk="1" hangingPunct="1"/>
              <a:r>
                <a:rPr lang="en-US" altLang="en-US" sz="800">
                  <a:latin typeface="+mj-lt"/>
                </a:rPr>
                <a:t>market gap</a:t>
              </a:r>
            </a:p>
          </p:txBody>
        </p:sp>
        <p:sp>
          <p:nvSpPr>
            <p:cNvPr id="16" name="Rectangle 13">
              <a:extLst>
                <a:ext uri="{FF2B5EF4-FFF2-40B4-BE49-F238E27FC236}">
                  <a16:creationId xmlns:a16="http://schemas.microsoft.com/office/drawing/2014/main" id="{2ED90F48-CE1D-254E-9A9B-00294AD2A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0" y="2433"/>
              <a:ext cx="925" cy="24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800">
                  <a:latin typeface="+mj-lt"/>
                </a:rPr>
                <a:t>Parametric analysis</a:t>
              </a:r>
            </a:p>
          </p:txBody>
        </p:sp>
        <p:sp>
          <p:nvSpPr>
            <p:cNvPr id="17" name="Rectangle 14">
              <a:extLst>
                <a:ext uri="{FF2B5EF4-FFF2-40B4-BE49-F238E27FC236}">
                  <a16:creationId xmlns:a16="http://schemas.microsoft.com/office/drawing/2014/main" id="{374DF454-6C40-6D4B-99FD-09D55FDA4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" y="1241"/>
              <a:ext cx="559" cy="44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800">
                  <a:latin typeface="+mj-lt"/>
                </a:rPr>
                <a:t>Legislation</a:t>
              </a:r>
            </a:p>
            <a:p>
              <a:pPr algn="ctr" eaLnBrk="1" hangingPunct="1"/>
              <a:r>
                <a:rPr lang="en-US" altLang="en-US" sz="800">
                  <a:latin typeface="+mj-lt"/>
                </a:rPr>
                <a:t>Patents</a:t>
              </a:r>
            </a:p>
          </p:txBody>
        </p:sp>
        <p:sp>
          <p:nvSpPr>
            <p:cNvPr id="18" name="Rectangle 15">
              <a:extLst>
                <a:ext uri="{FF2B5EF4-FFF2-40B4-BE49-F238E27FC236}">
                  <a16:creationId xmlns:a16="http://schemas.microsoft.com/office/drawing/2014/main" id="{527D3032-0CD1-DD4B-9910-418924F6E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9" y="1238"/>
              <a:ext cx="861" cy="45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800">
                  <a:latin typeface="+mj-lt"/>
                </a:rPr>
                <a:t>Manufacturers of </a:t>
              </a:r>
            </a:p>
            <a:p>
              <a:pPr algn="ctr" eaLnBrk="1" hangingPunct="1"/>
              <a:r>
                <a:rPr lang="en-US" altLang="en-US" sz="800">
                  <a:latin typeface="+mj-lt"/>
                </a:rPr>
                <a:t>competitive and </a:t>
              </a:r>
            </a:p>
            <a:p>
              <a:pPr algn="ctr" eaLnBrk="1" hangingPunct="1"/>
              <a:r>
                <a:rPr lang="en-US" altLang="en-US" sz="800">
                  <a:latin typeface="+mj-lt"/>
                </a:rPr>
                <a:t>analogous products</a:t>
              </a:r>
            </a:p>
          </p:txBody>
        </p:sp>
        <p:sp>
          <p:nvSpPr>
            <p:cNvPr id="19" name="Rectangle 16">
              <a:extLst>
                <a:ext uri="{FF2B5EF4-FFF2-40B4-BE49-F238E27FC236}">
                  <a16:creationId xmlns:a16="http://schemas.microsoft.com/office/drawing/2014/main" id="{AD78F581-B5D8-C543-AD74-F4028C8640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3" y="1238"/>
              <a:ext cx="1216" cy="45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800">
                  <a:latin typeface="+mj-lt"/>
                </a:rPr>
                <a:t>Official and private</a:t>
              </a:r>
            </a:p>
            <a:p>
              <a:pPr algn="ctr" eaLnBrk="1" hangingPunct="1"/>
              <a:r>
                <a:rPr lang="en-US" altLang="en-US" sz="800">
                  <a:latin typeface="+mj-lt"/>
                </a:rPr>
                <a:t>Representative bodies</a:t>
              </a:r>
            </a:p>
          </p:txBody>
        </p:sp>
        <p:sp>
          <p:nvSpPr>
            <p:cNvPr id="20" name="Rectangle 17">
              <a:extLst>
                <a:ext uri="{FF2B5EF4-FFF2-40B4-BE49-F238E27FC236}">
                  <a16:creationId xmlns:a16="http://schemas.microsoft.com/office/drawing/2014/main" id="{25545946-D1FB-8F43-9DEE-22080FF49D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" y="1221"/>
              <a:ext cx="1071" cy="46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800">
                  <a:latin typeface="+mj-lt"/>
                </a:rPr>
                <a:t>Reports</a:t>
              </a:r>
            </a:p>
            <a:p>
              <a:pPr algn="ctr" eaLnBrk="1" hangingPunct="1"/>
              <a:r>
                <a:rPr lang="en-US" altLang="en-US" sz="800">
                  <a:latin typeface="+mj-lt"/>
                </a:rPr>
                <a:t>Proceedings</a:t>
              </a:r>
            </a:p>
            <a:p>
              <a:pPr algn="ctr" eaLnBrk="1" hangingPunct="1"/>
              <a:r>
                <a:rPr lang="en-US" altLang="en-US" sz="800">
                  <a:latin typeface="+mj-lt"/>
                </a:rPr>
                <a:t>Reference books</a:t>
              </a:r>
            </a:p>
          </p:txBody>
        </p:sp>
        <p:sp>
          <p:nvSpPr>
            <p:cNvPr id="21" name="Rectangle 18">
              <a:extLst>
                <a:ext uri="{FF2B5EF4-FFF2-40B4-BE49-F238E27FC236}">
                  <a16:creationId xmlns:a16="http://schemas.microsoft.com/office/drawing/2014/main" id="{EF7ACF47-31AB-2049-882D-4D16D2B8E8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7" y="884"/>
              <a:ext cx="925" cy="26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800">
                  <a:latin typeface="+mj-lt"/>
                </a:rPr>
                <a:t>Literature Search</a:t>
              </a:r>
            </a:p>
          </p:txBody>
        </p:sp>
        <p:sp>
          <p:nvSpPr>
            <p:cNvPr id="22" name="Rectangle 19">
              <a:extLst>
                <a:ext uri="{FF2B5EF4-FFF2-40B4-BE49-F238E27FC236}">
                  <a16:creationId xmlns:a16="http://schemas.microsoft.com/office/drawing/2014/main" id="{A0ADCFC1-9058-504A-91D8-BA2F017638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2" y="1797"/>
              <a:ext cx="925" cy="30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800">
                  <a:latin typeface="+mj-lt"/>
                </a:rPr>
                <a:t>Product data and </a:t>
              </a:r>
            </a:p>
            <a:p>
              <a:pPr algn="ctr" eaLnBrk="1" hangingPunct="1"/>
              <a:r>
                <a:rPr lang="en-US" altLang="en-US" sz="800">
                  <a:latin typeface="+mj-lt"/>
                </a:rPr>
                <a:t>specification</a:t>
              </a:r>
            </a:p>
          </p:txBody>
        </p:sp>
        <p:sp>
          <p:nvSpPr>
            <p:cNvPr id="23" name="Rectangle 20">
              <a:extLst>
                <a:ext uri="{FF2B5EF4-FFF2-40B4-BE49-F238E27FC236}">
                  <a16:creationId xmlns:a16="http://schemas.microsoft.com/office/drawing/2014/main" id="{ED08FC9A-0D53-F144-84BB-1F426AC258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7" y="1861"/>
              <a:ext cx="595" cy="29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800">
                  <a:latin typeface="+mj-lt"/>
                </a:rPr>
                <a:t>Market data</a:t>
              </a:r>
            </a:p>
            <a:p>
              <a:pPr algn="ctr" eaLnBrk="1" hangingPunct="1"/>
              <a:r>
                <a:rPr lang="en-US" altLang="en-US" sz="800">
                  <a:latin typeface="+mj-lt"/>
                </a:rPr>
                <a:t>publications</a:t>
              </a:r>
            </a:p>
          </p:txBody>
        </p:sp>
        <p:sp>
          <p:nvSpPr>
            <p:cNvPr id="24" name="Rectangle 21">
              <a:extLst>
                <a:ext uri="{FF2B5EF4-FFF2-40B4-BE49-F238E27FC236}">
                  <a16:creationId xmlns:a16="http://schemas.microsoft.com/office/drawing/2014/main" id="{8C219AC5-AE82-694E-97A1-AD81D352F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0" y="2409"/>
              <a:ext cx="925" cy="49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800">
                  <a:latin typeface="+mj-lt"/>
                </a:rPr>
                <a:t>Official opinions </a:t>
              </a:r>
            </a:p>
            <a:p>
              <a:pPr algn="ctr" eaLnBrk="1" hangingPunct="1"/>
              <a:r>
                <a:rPr lang="en-US" altLang="en-US" sz="800">
                  <a:latin typeface="+mj-lt"/>
                </a:rPr>
                <a:t>and reactions to </a:t>
              </a:r>
            </a:p>
            <a:p>
              <a:pPr algn="ctr" eaLnBrk="1" hangingPunct="1"/>
              <a:r>
                <a:rPr lang="en-US" altLang="en-US" sz="800">
                  <a:latin typeface="+mj-lt"/>
                </a:rPr>
                <a:t>products in use</a:t>
              </a:r>
            </a:p>
          </p:txBody>
        </p:sp>
        <p:sp>
          <p:nvSpPr>
            <p:cNvPr id="25" name="Line 22">
              <a:extLst>
                <a:ext uri="{FF2B5EF4-FFF2-40B4-BE49-F238E27FC236}">
                  <a16:creationId xmlns:a16="http://schemas.microsoft.com/office/drawing/2014/main" id="{93CB3D49-AA30-9E40-8960-9E84DA2AD2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87" y="1700"/>
              <a:ext cx="0" cy="221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26" name="Line 23">
              <a:extLst>
                <a:ext uri="{FF2B5EF4-FFF2-40B4-BE49-F238E27FC236}">
                  <a16:creationId xmlns:a16="http://schemas.microsoft.com/office/drawing/2014/main" id="{4F2D7A1F-6D9D-DF48-A5E0-DBC544497B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2" y="3902"/>
              <a:ext cx="15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27" name="Line 24">
              <a:extLst>
                <a:ext uri="{FF2B5EF4-FFF2-40B4-BE49-F238E27FC236}">
                  <a16:creationId xmlns:a16="http://schemas.microsoft.com/office/drawing/2014/main" id="{538834E8-E4F0-8F4E-9580-E936053DC1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94" y="3479"/>
              <a:ext cx="0" cy="42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28" name="Line 25">
              <a:extLst>
                <a:ext uri="{FF2B5EF4-FFF2-40B4-BE49-F238E27FC236}">
                  <a16:creationId xmlns:a16="http://schemas.microsoft.com/office/drawing/2014/main" id="{CE6D6428-3CC9-B448-827C-017BD1976A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57" y="3901"/>
              <a:ext cx="133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29" name="Line 26">
              <a:extLst>
                <a:ext uri="{FF2B5EF4-FFF2-40B4-BE49-F238E27FC236}">
                  <a16:creationId xmlns:a16="http://schemas.microsoft.com/office/drawing/2014/main" id="{51D0E8F3-0DD5-694B-8C2D-AE1A149237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6" y="733"/>
              <a:ext cx="0" cy="14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30" name="Line 27">
              <a:extLst>
                <a:ext uri="{FF2B5EF4-FFF2-40B4-BE49-F238E27FC236}">
                  <a16:creationId xmlns:a16="http://schemas.microsoft.com/office/drawing/2014/main" id="{40D6B383-B1B3-6D4A-A03F-8CB249A782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72" y="943"/>
              <a:ext cx="15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31" name="Line 28">
              <a:extLst>
                <a:ext uri="{FF2B5EF4-FFF2-40B4-BE49-F238E27FC236}">
                  <a16:creationId xmlns:a16="http://schemas.microsoft.com/office/drawing/2014/main" id="{E779BB87-C8A1-D24C-BDCB-719E1F5396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7" y="960"/>
              <a:ext cx="0" cy="2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32" name="Line 29">
              <a:extLst>
                <a:ext uri="{FF2B5EF4-FFF2-40B4-BE49-F238E27FC236}">
                  <a16:creationId xmlns:a16="http://schemas.microsoft.com/office/drawing/2014/main" id="{926493E7-14A0-D940-AFD4-29B17B77B9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46" y="943"/>
              <a:ext cx="1682" cy="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33" name="Line 30">
              <a:extLst>
                <a:ext uri="{FF2B5EF4-FFF2-40B4-BE49-F238E27FC236}">
                  <a16:creationId xmlns:a16="http://schemas.microsoft.com/office/drawing/2014/main" id="{7C85AA4F-5340-7C46-A59A-059B6C1D7D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28" y="956"/>
              <a:ext cx="0" cy="2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34" name="Line 31">
              <a:extLst>
                <a:ext uri="{FF2B5EF4-FFF2-40B4-BE49-F238E27FC236}">
                  <a16:creationId xmlns:a16="http://schemas.microsoft.com/office/drawing/2014/main" id="{188D17EA-2207-EC4D-A96B-CDF546D2BB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8" y="1689"/>
              <a:ext cx="0" cy="9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35" name="Line 33">
              <a:extLst>
                <a:ext uri="{FF2B5EF4-FFF2-40B4-BE49-F238E27FC236}">
                  <a16:creationId xmlns:a16="http://schemas.microsoft.com/office/drawing/2014/main" id="{BFF1D44B-F9E5-9646-8A8F-EF09D7D699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8" y="3128"/>
              <a:ext cx="0" cy="52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36" name="Line 34">
              <a:extLst>
                <a:ext uri="{FF2B5EF4-FFF2-40B4-BE49-F238E27FC236}">
                  <a16:creationId xmlns:a16="http://schemas.microsoft.com/office/drawing/2014/main" id="{A4171E98-C17A-2445-AE11-AE5247A9C8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76" y="3639"/>
              <a:ext cx="24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37" name="Line 35">
              <a:extLst>
                <a:ext uri="{FF2B5EF4-FFF2-40B4-BE49-F238E27FC236}">
                  <a16:creationId xmlns:a16="http://schemas.microsoft.com/office/drawing/2014/main" id="{AA0C59DB-AFAA-904C-86E4-A29AED33B0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83" y="1075"/>
              <a:ext cx="6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38" name="Line 36">
              <a:extLst>
                <a:ext uri="{FF2B5EF4-FFF2-40B4-BE49-F238E27FC236}">
                  <a16:creationId xmlns:a16="http://schemas.microsoft.com/office/drawing/2014/main" id="{2AE6F3A4-A9A8-1144-A9B8-D676C4032D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3" y="1075"/>
              <a:ext cx="0" cy="1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39" name="Line 37">
              <a:extLst>
                <a:ext uri="{FF2B5EF4-FFF2-40B4-BE49-F238E27FC236}">
                  <a16:creationId xmlns:a16="http://schemas.microsoft.com/office/drawing/2014/main" id="{3E1FA9E8-0B06-BD48-9FE9-0CAA5FB2A0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072"/>
              <a:ext cx="69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40" name="Line 38">
              <a:extLst>
                <a:ext uri="{FF2B5EF4-FFF2-40B4-BE49-F238E27FC236}">
                  <a16:creationId xmlns:a16="http://schemas.microsoft.com/office/drawing/2014/main" id="{55912265-2227-654E-AB6E-6C543C34D4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25" y="1089"/>
              <a:ext cx="0" cy="14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41" name="Line 39">
              <a:extLst>
                <a:ext uri="{FF2B5EF4-FFF2-40B4-BE49-F238E27FC236}">
                  <a16:creationId xmlns:a16="http://schemas.microsoft.com/office/drawing/2014/main" id="{0A958A92-F547-1E44-99D7-6E49C45949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8" y="2690"/>
              <a:ext cx="0" cy="17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42" name="Line 40">
              <a:extLst>
                <a:ext uri="{FF2B5EF4-FFF2-40B4-BE49-F238E27FC236}">
                  <a16:creationId xmlns:a16="http://schemas.microsoft.com/office/drawing/2014/main" id="{84EF16E5-0B23-8548-B41D-E2C5F48A13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4" y="1686"/>
              <a:ext cx="8" cy="54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43" name="Line 41">
              <a:extLst>
                <a:ext uri="{FF2B5EF4-FFF2-40B4-BE49-F238E27FC236}">
                  <a16:creationId xmlns:a16="http://schemas.microsoft.com/office/drawing/2014/main" id="{42934855-9875-DC49-90A1-7DF76B7D07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0" y="2098"/>
              <a:ext cx="0" cy="15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44" name="Line 42">
              <a:extLst>
                <a:ext uri="{FF2B5EF4-FFF2-40B4-BE49-F238E27FC236}">
                  <a16:creationId xmlns:a16="http://schemas.microsoft.com/office/drawing/2014/main" id="{32295595-425D-D848-9FCD-136D482733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92" y="2249"/>
              <a:ext cx="77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45" name="Line 43">
              <a:extLst>
                <a:ext uri="{FF2B5EF4-FFF2-40B4-BE49-F238E27FC236}">
                  <a16:creationId xmlns:a16="http://schemas.microsoft.com/office/drawing/2014/main" id="{BF0D38FD-D073-E74B-A0ED-FB7C0AD2B5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8" y="2258"/>
              <a:ext cx="0" cy="17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47" name="Line 45">
              <a:extLst>
                <a:ext uri="{FF2B5EF4-FFF2-40B4-BE49-F238E27FC236}">
                  <a16:creationId xmlns:a16="http://schemas.microsoft.com/office/drawing/2014/main" id="{5CA0F688-97E0-9C4E-AAE3-4981DEB5BD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25" y="1672"/>
              <a:ext cx="0" cy="11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48" name="Line 46">
              <a:extLst>
                <a:ext uri="{FF2B5EF4-FFF2-40B4-BE49-F238E27FC236}">
                  <a16:creationId xmlns:a16="http://schemas.microsoft.com/office/drawing/2014/main" id="{4EA6ADE5-BFBE-AA4F-9822-6C5EB20457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4" y="2898"/>
              <a:ext cx="0" cy="24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49" name="Line 47">
              <a:extLst>
                <a:ext uri="{FF2B5EF4-FFF2-40B4-BE49-F238E27FC236}">
                  <a16:creationId xmlns:a16="http://schemas.microsoft.com/office/drawing/2014/main" id="{E8556030-A140-EA4D-80B1-D50CC04D83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74" y="3409"/>
              <a:ext cx="0" cy="16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50" name="Rectangle 48">
              <a:extLst>
                <a:ext uri="{FF2B5EF4-FFF2-40B4-BE49-F238E27FC236}">
                  <a16:creationId xmlns:a16="http://schemas.microsoft.com/office/drawing/2014/main" id="{AE75601A-D779-E44F-A8D8-F9CDB27A9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2509"/>
              <a:ext cx="925" cy="24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800">
                  <a:latin typeface="+mj-lt"/>
                </a:rPr>
                <a:t>Graphs of</a:t>
              </a:r>
            </a:p>
            <a:p>
              <a:pPr algn="ctr" eaLnBrk="1" hangingPunct="1"/>
              <a:r>
                <a:rPr lang="en-US" altLang="en-US" sz="800">
                  <a:latin typeface="+mj-lt"/>
                </a:rPr>
                <a:t>market trends</a:t>
              </a:r>
            </a:p>
          </p:txBody>
        </p:sp>
        <p:sp>
          <p:nvSpPr>
            <p:cNvPr id="51" name="Line 49">
              <a:extLst>
                <a:ext uri="{FF2B5EF4-FFF2-40B4-BE49-F238E27FC236}">
                  <a16:creationId xmlns:a16="http://schemas.microsoft.com/office/drawing/2014/main" id="{4BD71A0B-4D6F-9845-8807-B1D0F09E13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94" y="2756"/>
              <a:ext cx="0" cy="11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52" name="Line 50">
              <a:extLst>
                <a:ext uri="{FF2B5EF4-FFF2-40B4-BE49-F238E27FC236}">
                  <a16:creationId xmlns:a16="http://schemas.microsoft.com/office/drawing/2014/main" id="{14B4C474-40DB-604A-ACDA-85476BD3A7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94" y="3100"/>
              <a:ext cx="0" cy="1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 sz="800">
                <a:latin typeface="+mj-lt"/>
              </a:endParaRPr>
            </a:p>
          </p:txBody>
        </p:sp>
        <p:cxnSp>
          <p:nvCxnSpPr>
            <p:cNvPr id="53" name="AutoShape 51">
              <a:extLst>
                <a:ext uri="{FF2B5EF4-FFF2-40B4-BE49-F238E27FC236}">
                  <a16:creationId xmlns:a16="http://schemas.microsoft.com/office/drawing/2014/main" id="{A7897775-C2D6-6149-8B4D-618F6ABB37ED}"/>
                </a:ext>
              </a:extLst>
            </p:cNvPr>
            <p:cNvCxnSpPr>
              <a:cxnSpLocks noChangeShapeType="1"/>
              <a:stCxn id="17" idx="2"/>
              <a:endCxn id="26" idx="1"/>
            </p:cNvCxnSpPr>
            <p:nvPr/>
          </p:nvCxnSpPr>
          <p:spPr bwMode="auto">
            <a:xfrm>
              <a:off x="858" y="1695"/>
              <a:ext cx="1538" cy="2213"/>
            </a:xfrm>
            <a:prstGeom prst="straightConnector1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cxnSp>
        <p:sp>
          <p:nvSpPr>
            <p:cNvPr id="54" name="Line 52">
              <a:extLst>
                <a:ext uri="{FF2B5EF4-FFF2-40B4-BE49-F238E27FC236}">
                  <a16:creationId xmlns:a16="http://schemas.microsoft.com/office/drawing/2014/main" id="{37BB438C-4489-6740-A2FF-1D926FA30A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8" y="2088"/>
              <a:ext cx="0" cy="4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55" name="Line 53">
              <a:extLst>
                <a:ext uri="{FF2B5EF4-FFF2-40B4-BE49-F238E27FC236}">
                  <a16:creationId xmlns:a16="http://schemas.microsoft.com/office/drawing/2014/main" id="{C4C484A2-913F-1E4B-AB79-821FD125FF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05" y="2441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56" name="Line 54">
              <a:extLst>
                <a:ext uri="{FF2B5EF4-FFF2-40B4-BE49-F238E27FC236}">
                  <a16:creationId xmlns:a16="http://schemas.microsoft.com/office/drawing/2014/main" id="{E63E15A3-FB14-2649-B322-6FC8E9ED1C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09" y="2414"/>
              <a:ext cx="5" cy="64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57" name="Line 55">
              <a:extLst>
                <a:ext uri="{FF2B5EF4-FFF2-40B4-BE49-F238E27FC236}">
                  <a16:creationId xmlns:a16="http://schemas.microsoft.com/office/drawing/2014/main" id="{344DFB14-5DD3-A745-BB1B-137C268AE5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55" y="3054"/>
              <a:ext cx="850" cy="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58" name="Line 56">
              <a:extLst>
                <a:ext uri="{FF2B5EF4-FFF2-40B4-BE49-F238E27FC236}">
                  <a16:creationId xmlns:a16="http://schemas.microsoft.com/office/drawing/2014/main" id="{0E5B8102-9C73-7440-B45A-880ADA689E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04" y="2167"/>
              <a:ext cx="9" cy="83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59" name="Line 57">
              <a:extLst>
                <a:ext uri="{FF2B5EF4-FFF2-40B4-BE49-F238E27FC236}">
                  <a16:creationId xmlns:a16="http://schemas.microsoft.com/office/drawing/2014/main" id="{48E797F1-D324-4B43-8A1D-46BA2C71F3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64" y="3008"/>
              <a:ext cx="66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60" name="Line 58">
              <a:extLst>
                <a:ext uri="{FF2B5EF4-FFF2-40B4-BE49-F238E27FC236}">
                  <a16:creationId xmlns:a16="http://schemas.microsoft.com/office/drawing/2014/main" id="{8E8B7B15-E563-FE4D-9578-1BA714E140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2" y="2149"/>
              <a:ext cx="9" cy="84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61" name="Line 59">
              <a:extLst>
                <a:ext uri="{FF2B5EF4-FFF2-40B4-BE49-F238E27FC236}">
                  <a16:creationId xmlns:a16="http://schemas.microsoft.com/office/drawing/2014/main" id="{303DB825-2A5E-B448-8D34-C14A632193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31" y="1783"/>
              <a:ext cx="58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62" name="Line 60">
              <a:extLst>
                <a:ext uri="{FF2B5EF4-FFF2-40B4-BE49-F238E27FC236}">
                  <a16:creationId xmlns:a16="http://schemas.microsoft.com/office/drawing/2014/main" id="{AC6062E7-92FB-2E47-8C52-AD41F305EF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9" y="1792"/>
              <a:ext cx="0" cy="63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63" name="Line 61">
              <a:extLst>
                <a:ext uri="{FF2B5EF4-FFF2-40B4-BE49-F238E27FC236}">
                  <a16:creationId xmlns:a16="http://schemas.microsoft.com/office/drawing/2014/main" id="{4C73C2EC-A79C-064E-BA74-8B5D62F4B1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6" y="1144"/>
              <a:ext cx="0" cy="9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800">
                <a:latin typeface="+mj-lt"/>
              </a:endParaRPr>
            </a:p>
          </p:txBody>
        </p:sp>
      </p:grpSp>
      <p:sp>
        <p:nvSpPr>
          <p:cNvPr id="64" name="Line 31">
            <a:extLst>
              <a:ext uri="{FF2B5EF4-FFF2-40B4-BE49-F238E27FC236}">
                <a16:creationId xmlns:a16="http://schemas.microsoft.com/office/drawing/2014/main" id="{B4FED95E-7066-4B48-B644-F35B50F72973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6778" y="1884561"/>
            <a:ext cx="0" cy="10739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909524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E1865-D804-4E49-9292-4EA9AE5BF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Transforming Needs to Requirements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E7698F-7659-C94F-93F1-F264F5207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1"/>
              <a:t>System Validation is based on Stakeholder </a:t>
            </a:r>
            <a:r>
              <a:rPr lang="en-US" b="1" u="sng"/>
              <a:t>Requirements</a:t>
            </a:r>
            <a:endParaRPr lang="en-US"/>
          </a:p>
          <a:p>
            <a:pPr>
              <a:lnSpc>
                <a:spcPct val="150000"/>
              </a:lnSpc>
            </a:pPr>
            <a:r>
              <a:rPr lang="en-US"/>
              <a:t>Additional interactions with the Stakeholders will be needed</a:t>
            </a:r>
          </a:p>
          <a:p>
            <a:pPr>
              <a:lnSpc>
                <a:spcPct val="150000"/>
              </a:lnSpc>
            </a:pPr>
            <a:r>
              <a:rPr lang="en-US"/>
              <a:t>Ask “Why”; try to get to the ‘Real Needs’; </a:t>
            </a:r>
            <a:r>
              <a:rPr lang="en-US" u="sng"/>
              <a:t>document</a:t>
            </a:r>
            <a:r>
              <a:rPr lang="en-US"/>
              <a:t> the ‘What’, not ‘How’</a:t>
            </a:r>
          </a:p>
          <a:p>
            <a:pPr>
              <a:lnSpc>
                <a:spcPct val="150000"/>
              </a:lnSpc>
            </a:pPr>
            <a:r>
              <a:rPr lang="en-US"/>
              <a:t>Some stakeholder needs may give rise to multiple stakeholder requirements</a:t>
            </a:r>
          </a:p>
          <a:p>
            <a:pPr>
              <a:lnSpc>
                <a:spcPct val="150000"/>
              </a:lnSpc>
            </a:pPr>
            <a:r>
              <a:rPr lang="en-US"/>
              <a:t>Requirements must be ‘Testable’ - must be able to prove that they are met</a:t>
            </a:r>
          </a:p>
          <a:p>
            <a:pPr>
              <a:lnSpc>
                <a:spcPct val="150000"/>
              </a:lnSpc>
            </a:pPr>
            <a:r>
              <a:rPr lang="en-US"/>
              <a:t>Confirm with the Stakeholder that the ‘proof’ will be acceptable</a:t>
            </a:r>
          </a:p>
          <a:p>
            <a:pPr>
              <a:lnSpc>
                <a:spcPct val="150000"/>
              </a:lnSpc>
            </a:pPr>
            <a:r>
              <a:rPr lang="en-US"/>
              <a:t>Resolve any issues related to considering the full list of ‘Stakeholder Requirements’ as one set.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C3953D-91C7-7C4B-958E-8B6D664447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4773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D5EAA11-B7EB-1B4F-52B3-F6B12F966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Requirements Engineering Effort (thus far)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60D21-40D1-FE4B-92F5-C2E51DD364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/>
          </a:p>
        </p:txBody>
      </p:sp>
      <p:sp>
        <p:nvSpPr>
          <p:cNvPr id="6" name="Google Shape;395;p51">
            <a:extLst>
              <a:ext uri="{FF2B5EF4-FFF2-40B4-BE49-F238E27FC236}">
                <a16:creationId xmlns:a16="http://schemas.microsoft.com/office/drawing/2014/main" id="{4A01DE06-458B-EB50-BB4E-0B8B36C13425}"/>
              </a:ext>
            </a:extLst>
          </p:cNvPr>
          <p:cNvSpPr/>
          <p:nvPr/>
        </p:nvSpPr>
        <p:spPr>
          <a:xfrm>
            <a:off x="3862582" y="2321460"/>
            <a:ext cx="1418836" cy="50058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Stakeholder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Needs</a:t>
            </a:r>
            <a:endParaRPr b="1"/>
          </a:p>
        </p:txBody>
      </p:sp>
      <p:sp>
        <p:nvSpPr>
          <p:cNvPr id="7" name="Google Shape;395;p51">
            <a:extLst>
              <a:ext uri="{FF2B5EF4-FFF2-40B4-BE49-F238E27FC236}">
                <a16:creationId xmlns:a16="http://schemas.microsoft.com/office/drawing/2014/main" id="{16116E2B-D52F-912D-EA35-C5F10C30A1B2}"/>
              </a:ext>
            </a:extLst>
          </p:cNvPr>
          <p:cNvSpPr/>
          <p:nvPr/>
        </p:nvSpPr>
        <p:spPr>
          <a:xfrm>
            <a:off x="6063525" y="2321460"/>
            <a:ext cx="1418836" cy="50058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Stakeholder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Requirements</a:t>
            </a:r>
            <a:endParaRPr b="1"/>
          </a:p>
        </p:txBody>
      </p:sp>
      <p:sp>
        <p:nvSpPr>
          <p:cNvPr id="8" name="Google Shape;395;p51">
            <a:extLst>
              <a:ext uri="{FF2B5EF4-FFF2-40B4-BE49-F238E27FC236}">
                <a16:creationId xmlns:a16="http://schemas.microsoft.com/office/drawing/2014/main" id="{3D68DE98-309F-207E-6158-C3CC2E05DD3B}"/>
              </a:ext>
            </a:extLst>
          </p:cNvPr>
          <p:cNvSpPr/>
          <p:nvPr/>
        </p:nvSpPr>
        <p:spPr>
          <a:xfrm>
            <a:off x="1661639" y="2321460"/>
            <a:ext cx="1418836" cy="500580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Identifying Stakeholders</a:t>
            </a:r>
            <a:endParaRPr b="1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FFFE596-070F-2F61-5A0F-E6E71E974D5C}"/>
              </a:ext>
            </a:extLst>
          </p:cNvPr>
          <p:cNvSpPr/>
          <p:nvPr/>
        </p:nvSpPr>
        <p:spPr>
          <a:xfrm>
            <a:off x="3096377" y="2425147"/>
            <a:ext cx="766205" cy="326003"/>
          </a:xfrm>
          <a:prstGeom prst="rightArrow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8C635E9-38B6-A6FA-504C-42B42803516D}"/>
              </a:ext>
            </a:extLst>
          </p:cNvPr>
          <p:cNvSpPr/>
          <p:nvPr/>
        </p:nvSpPr>
        <p:spPr>
          <a:xfrm>
            <a:off x="5281418" y="2397516"/>
            <a:ext cx="766205" cy="326003"/>
          </a:xfrm>
          <a:prstGeom prst="rightArrow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65340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918E8AC-1857-3DDB-8E8C-2138C0B4C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Potential Stakeholders across the System Lifecycle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9B3F2A-D0DD-4E44-6E50-19137DC0DE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75263D-D1CD-060A-F0CC-4DF7B8ABD0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98"/>
          <a:stretch/>
        </p:blipFill>
        <p:spPr>
          <a:xfrm>
            <a:off x="1413344" y="1025676"/>
            <a:ext cx="6317312" cy="3554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EA9033-D713-5C92-67FA-28855ED308E7}"/>
              </a:ext>
            </a:extLst>
          </p:cNvPr>
          <p:cNvSpPr txBox="1"/>
          <p:nvPr/>
        </p:nvSpPr>
        <p:spPr>
          <a:xfrm>
            <a:off x="6576731" y="4515152"/>
            <a:ext cx="25587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i="1"/>
              <a:t>Source : </a:t>
            </a:r>
            <a:r>
              <a:rPr lang="en-IN" sz="800" i="1"/>
              <a:t>INCOSE Needs and Requirements Manual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9E06F2-1A53-14A7-F124-6B8E1914AC90}"/>
              </a:ext>
            </a:extLst>
          </p:cNvPr>
          <p:cNvSpPr/>
          <p:nvPr/>
        </p:nvSpPr>
        <p:spPr>
          <a:xfrm>
            <a:off x="1169126" y="3402874"/>
            <a:ext cx="6746965" cy="43107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7A2BB8-7032-5B8F-6687-208454BA614C}"/>
              </a:ext>
            </a:extLst>
          </p:cNvPr>
          <p:cNvSpPr txBox="1"/>
          <p:nvPr/>
        </p:nvSpPr>
        <p:spPr>
          <a:xfrm>
            <a:off x="104503" y="3167743"/>
            <a:ext cx="992777" cy="83099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200"/>
              <a:t>What we got from </a:t>
            </a:r>
            <a:r>
              <a:rPr lang="en-IN" sz="1200" err="1"/>
              <a:t>ConOps</a:t>
            </a:r>
            <a:r>
              <a:rPr lang="en-IN" sz="1200"/>
              <a:t> / </a:t>
            </a:r>
            <a:r>
              <a:rPr lang="en-IN" sz="1200" err="1"/>
              <a:t>UseCases</a:t>
            </a:r>
            <a:endParaRPr lang="en-IN" sz="1200"/>
          </a:p>
        </p:txBody>
      </p:sp>
    </p:spTree>
    <p:extLst>
      <p:ext uri="{BB962C8B-B14F-4D97-AF65-F5344CB8AC3E}">
        <p14:creationId xmlns:p14="http://schemas.microsoft.com/office/powerpoint/2010/main" val="489632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E0BB95-6171-964C-A305-7E0FB08049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5" name="Google Shape;504;p63">
            <a:extLst>
              <a:ext uri="{FF2B5EF4-FFF2-40B4-BE49-F238E27FC236}">
                <a16:creationId xmlns:a16="http://schemas.microsoft.com/office/drawing/2014/main" id="{41E55F58-8A60-3645-8FDC-DE59024E2C52}"/>
              </a:ext>
            </a:extLst>
          </p:cNvPr>
          <p:cNvSpPr txBox="1">
            <a:spLocks/>
          </p:cNvSpPr>
          <p:nvPr/>
        </p:nvSpPr>
        <p:spPr>
          <a:xfrm>
            <a:off x="1100294" y="714152"/>
            <a:ext cx="6943411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1600"/>
              </a:spcBef>
              <a:spcAft>
                <a:spcPts val="1600"/>
              </a:spcAft>
            </a:pPr>
            <a:r>
              <a:rPr lang="en-IN" sz="3200"/>
              <a:t>Who is a </a:t>
            </a:r>
            <a:r>
              <a:rPr lang="en-IN" sz="3200" b="1"/>
              <a:t>Stakeholder</a:t>
            </a:r>
            <a:r>
              <a:rPr lang="en-IN" sz="320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36106369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035A0-FA79-19DA-08F6-D8E69EC3D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Typical Stakeholders’ Perspectives &amp; Concerns (1)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A09C7A-10B8-7652-BEF3-B89A953CCC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A07A0F-EC1B-2501-FF4E-1560551B44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872"/>
          <a:stretch/>
        </p:blipFill>
        <p:spPr>
          <a:xfrm>
            <a:off x="1526646" y="1111101"/>
            <a:ext cx="6121295" cy="339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857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91234-7F33-C036-D6CF-8C75B82CA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Typical Stakeholders’ Perspectives &amp; Concerns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1427C-E487-6EBC-2F1C-D0855BC046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FEA76-D607-D4DE-446B-820184985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38" y="1121743"/>
            <a:ext cx="6058425" cy="307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882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30E45-A8CE-EF9C-C360-18AD8940D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Typical Stakeholders’ Perspectives &amp; Concerns (3)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E7B1FD-26FB-E888-4F2D-540752EBD6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EF706-0AF6-4B4C-2789-7E3F6CA49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107" y="1129733"/>
            <a:ext cx="6035563" cy="897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F8A69A-AABA-0FAB-0B97-D20676C38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627" y="2027066"/>
            <a:ext cx="6046994" cy="262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061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54214-CD5D-1CD4-3AC8-D51E762A9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Typical Stakeholders’ Perspectives &amp; Concerns (4)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5B7BBC-9C36-0DB3-A14F-9D1370796E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1A10F-525E-8404-2B72-E14EC7651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052" y="1018430"/>
            <a:ext cx="6064141" cy="364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7428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DD202-F153-7F42-BF47-245EF77A6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 2.5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7D509D-D252-8B44-BB3B-8EB5D1F300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7393114" cy="2491473"/>
          </a:xfrm>
        </p:spPr>
        <p:txBody>
          <a:bodyPr/>
          <a:lstStyle/>
          <a:p>
            <a:r>
              <a:rPr lang="en-US"/>
              <a:t>Convert the Stakeholder Needs to Stakeholder Requirements [Sheet..]</a:t>
            </a:r>
          </a:p>
          <a:p>
            <a:r>
              <a:rPr lang="en-US"/>
              <a:t>Discuss and share the requirements that were not existing or changed from HLD.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94DCA-3A70-764E-BFD2-0F24B03E9B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5470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DD202-F153-7F42-BF47-245EF77A6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 2.6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7D509D-D252-8B44-BB3B-8EB5D1F300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7393114" cy="2491473"/>
          </a:xfrm>
        </p:spPr>
        <p:txBody>
          <a:bodyPr/>
          <a:lstStyle/>
          <a:p>
            <a:r>
              <a:rPr lang="en-US"/>
              <a:t>As an internal stakeholder (i.e. BSD Design Team), what stakeholder needs/requirements would you provide to the Vehicle-level Systems Engineering Team?</a:t>
            </a:r>
          </a:p>
          <a:p>
            <a:endParaRPr lang="en-US"/>
          </a:p>
          <a:p>
            <a:r>
              <a:rPr lang="en-US"/>
              <a:t>How would these requirements change from vehicle-to-vehicle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94DCA-3A70-764E-BFD2-0F24B03E9B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1739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B7F60A-AEA0-4C4C-AFAA-0F8A02A53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Stakeholder Needs (Vehicle Climate Control Unit)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1AD745-9377-C14D-97A0-5764FF5CF0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76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6B40DB-B637-EF4E-99B9-34CBD7C2A8BE}"/>
              </a:ext>
            </a:extLst>
          </p:cNvPr>
          <p:cNvSpPr txBox="1"/>
          <p:nvPr/>
        </p:nvSpPr>
        <p:spPr>
          <a:xfrm>
            <a:off x="7125151" y="4491299"/>
            <a:ext cx="19864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i="1"/>
              <a:t>Source : </a:t>
            </a:r>
            <a:r>
              <a:rPr lang="en-IN" sz="800" i="1" err="1"/>
              <a:t>MagicGrid</a:t>
            </a:r>
            <a:r>
              <a:rPr lang="en-IN" sz="800" i="1"/>
              <a:t> Book of Knowledge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C3C0212-48B3-4043-96E9-76452C20C3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789580"/>
              </p:ext>
            </p:extLst>
          </p:nvPr>
        </p:nvGraphicFramePr>
        <p:xfrm>
          <a:off x="311150" y="1335088"/>
          <a:ext cx="8521698" cy="2595671"/>
        </p:xfrm>
        <a:graphic>
          <a:graphicData uri="http://schemas.openxmlformats.org/drawingml/2006/table">
            <a:tbl>
              <a:tblPr firstRow="1" bandRow="1" bandCol="1">
                <a:tableStyleId>{F5AB1C69-6EDB-4FF4-983F-18BD219EF322}</a:tableStyleId>
              </a:tblPr>
              <a:tblGrid>
                <a:gridCol w="359410">
                  <a:extLst>
                    <a:ext uri="{9D8B030D-6E8A-4147-A177-3AD203B41FA5}">
                      <a16:colId xmlns:a16="http://schemas.microsoft.com/office/drawing/2014/main" val="778351250"/>
                    </a:ext>
                  </a:extLst>
                </a:gridCol>
                <a:gridCol w="1897993">
                  <a:extLst>
                    <a:ext uri="{9D8B030D-6E8A-4147-A177-3AD203B41FA5}">
                      <a16:colId xmlns:a16="http://schemas.microsoft.com/office/drawing/2014/main" val="2605637426"/>
                    </a:ext>
                  </a:extLst>
                </a:gridCol>
                <a:gridCol w="4731637">
                  <a:extLst>
                    <a:ext uri="{9D8B030D-6E8A-4147-A177-3AD203B41FA5}">
                      <a16:colId xmlns:a16="http://schemas.microsoft.com/office/drawing/2014/main" val="3121733392"/>
                    </a:ext>
                  </a:extLst>
                </a:gridCol>
                <a:gridCol w="1532658">
                  <a:extLst>
                    <a:ext uri="{9D8B030D-6E8A-4147-A177-3AD203B41FA5}">
                      <a16:colId xmlns:a16="http://schemas.microsoft.com/office/drawing/2014/main" val="3308266416"/>
                    </a:ext>
                  </a:extLst>
                </a:gridCol>
              </a:tblGrid>
              <a:tr h="19016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effectLst/>
                        </a:rPr>
                        <a:t>#</a:t>
                      </a:r>
                      <a:endParaRPr lang="en-IN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4" marR="8914" marT="89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effectLst/>
                        </a:rPr>
                        <a:t>Name</a:t>
                      </a:r>
                      <a:endParaRPr lang="en-IN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4" marR="8914" marT="89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effectLst/>
                        </a:rPr>
                        <a:t>Text</a:t>
                      </a:r>
                      <a:endParaRPr lang="en-IN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4" marR="8914" marT="89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effectLst/>
                        </a:rPr>
                        <a:t>Stakeholder</a:t>
                      </a:r>
                      <a:endParaRPr lang="en-IN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4" marR="8914" marT="8914" marB="0" anchor="b"/>
                </a:tc>
                <a:extLst>
                  <a:ext uri="{0D108BD9-81ED-4DB2-BD59-A6C34878D82A}">
                    <a16:rowId xmlns:a16="http://schemas.microsoft.com/office/drawing/2014/main" val="1014002837"/>
                  </a:ext>
                </a:extLst>
              </a:tr>
              <a:tr h="190163">
                <a:tc>
                  <a:txBody>
                    <a:bodyPr/>
                    <a:lstStyle/>
                    <a:p>
                      <a:pPr algn="ctr" fontAlgn="t"/>
                      <a:r>
                        <a:rPr lang="en-IN" sz="1000" u="none" strike="noStrike">
                          <a:effectLst/>
                        </a:rPr>
                        <a:t>1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4" marR="8914" marT="8914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u="none" strike="noStrike">
                          <a:effectLst/>
                        </a:rPr>
                        <a:t>SN-1 Stakeholder Needs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4" marR="8914" marT="8914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u="none" strike="noStrike">
                          <a:effectLst/>
                        </a:rPr>
                        <a:t> 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4" marR="8914" marT="8914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u="none" strike="noStrike">
                          <a:effectLst/>
                        </a:rPr>
                        <a:t> 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4" marR="8914" marT="8914" marB="0"/>
                </a:tc>
                <a:extLst>
                  <a:ext uri="{0D108BD9-81ED-4DB2-BD59-A6C34878D82A}">
                    <a16:rowId xmlns:a16="http://schemas.microsoft.com/office/drawing/2014/main" val="1483375231"/>
                  </a:ext>
                </a:extLst>
              </a:tr>
              <a:tr h="190163">
                <a:tc>
                  <a:txBody>
                    <a:bodyPr/>
                    <a:lstStyle/>
                    <a:p>
                      <a:pPr algn="ctr" fontAlgn="t"/>
                      <a:r>
                        <a:rPr lang="en-IN" sz="1000" u="none" strike="noStrike">
                          <a:effectLst/>
                        </a:rPr>
                        <a:t>2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4" marR="8914" marT="8914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u="none" strike="noStrike">
                          <a:effectLst/>
                        </a:rPr>
                        <a:t>SN-1.1 User Needs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4" marR="8914" marT="8914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u="none" strike="noStrike">
                          <a:effectLst/>
                        </a:rPr>
                        <a:t> 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4" marR="8914" marT="8914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u="none" strike="noStrike">
                          <a:effectLst/>
                        </a:rPr>
                        <a:t>User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4" marR="8914" marT="8914" marB="0"/>
                </a:tc>
                <a:extLst>
                  <a:ext uri="{0D108BD9-81ED-4DB2-BD59-A6C34878D82A}">
                    <a16:rowId xmlns:a16="http://schemas.microsoft.com/office/drawing/2014/main" val="28747410"/>
                  </a:ext>
                </a:extLst>
              </a:tr>
              <a:tr h="190163">
                <a:tc>
                  <a:txBody>
                    <a:bodyPr/>
                    <a:lstStyle/>
                    <a:p>
                      <a:pPr algn="ctr" fontAlgn="t"/>
                      <a:r>
                        <a:rPr lang="en-IN" sz="1000" u="none" strike="noStrike">
                          <a:effectLst/>
                        </a:rPr>
                        <a:t>3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4" marR="8914" marT="8914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u="none" strike="noStrike">
                          <a:effectLst/>
                        </a:rPr>
                        <a:t>SN-1.1.1 Sound Level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4" marR="8914" marT="8914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u="none" strike="noStrike">
                          <a:effectLst/>
                        </a:rPr>
                        <a:t>“Climate control unit in max mode shall not be louder than engine.”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4" marR="8914" marT="8914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u="none" strike="noStrike">
                          <a:effectLst/>
                        </a:rPr>
                        <a:t>User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4" marR="8914" marT="8914" marB="0"/>
                </a:tc>
                <a:extLst>
                  <a:ext uri="{0D108BD9-81ED-4DB2-BD59-A6C34878D82A}">
                    <a16:rowId xmlns:a16="http://schemas.microsoft.com/office/drawing/2014/main" val="1683824041"/>
                  </a:ext>
                </a:extLst>
              </a:tr>
              <a:tr h="190163">
                <a:tc>
                  <a:txBody>
                    <a:bodyPr/>
                    <a:lstStyle/>
                    <a:p>
                      <a:pPr algn="ctr" fontAlgn="t"/>
                      <a:r>
                        <a:rPr lang="en-IN" sz="1000" u="none" strike="noStrike">
                          <a:effectLst/>
                        </a:rPr>
                        <a:t>4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4" marR="8914" marT="8914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u="none" strike="noStrike">
                          <a:effectLst/>
                        </a:rPr>
                        <a:t>SN-1.1.2 Manual Control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4" marR="8914" marT="8914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u="none" strike="noStrike">
                          <a:effectLst/>
                        </a:rPr>
                        <a:t>“I should be able to start and stop climate control by myself.”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4" marR="8914" marT="8914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u="none" strike="noStrike">
                          <a:effectLst/>
                        </a:rPr>
                        <a:t>User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4" marR="8914" marT="8914" marB="0"/>
                </a:tc>
                <a:extLst>
                  <a:ext uri="{0D108BD9-81ED-4DB2-BD59-A6C34878D82A}">
                    <a16:rowId xmlns:a16="http://schemas.microsoft.com/office/drawing/2014/main" val="1564920936"/>
                  </a:ext>
                </a:extLst>
              </a:tr>
              <a:tr h="190163">
                <a:tc>
                  <a:txBody>
                    <a:bodyPr/>
                    <a:lstStyle/>
                    <a:p>
                      <a:pPr algn="ctr" fontAlgn="t"/>
                      <a:r>
                        <a:rPr lang="en-IN" sz="1000" u="none" strike="noStrike">
                          <a:effectLst/>
                        </a:rPr>
                        <a:t>5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4" marR="8914" marT="8914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u="none" strike="noStrike">
                          <a:effectLst/>
                        </a:rPr>
                        <a:t>SN-1.1.3 Heating &amp; Cooling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4" marR="8914" marT="8914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u="none" strike="noStrike">
                          <a:effectLst/>
                        </a:rPr>
                        <a:t>“The unit must be able to heat and cool.”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4" marR="8914" marT="8914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u="none" strike="noStrike">
                          <a:effectLst/>
                        </a:rPr>
                        <a:t>User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4" marR="8914" marT="8914" marB="0"/>
                </a:tc>
                <a:extLst>
                  <a:ext uri="{0D108BD9-81ED-4DB2-BD59-A6C34878D82A}">
                    <a16:rowId xmlns:a16="http://schemas.microsoft.com/office/drawing/2014/main" val="1937798738"/>
                  </a:ext>
                </a:extLst>
              </a:tr>
              <a:tr h="190163">
                <a:tc>
                  <a:txBody>
                    <a:bodyPr/>
                    <a:lstStyle/>
                    <a:p>
                      <a:pPr algn="ctr" fontAlgn="t"/>
                      <a:r>
                        <a:rPr lang="en-IN" sz="1000" u="none" strike="noStrike">
                          <a:effectLst/>
                        </a:rPr>
                        <a:t>6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4" marR="8914" marT="8914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u="none" strike="noStrike">
                          <a:effectLst/>
                        </a:rPr>
                        <a:t>SN-1.1.4 Energy Consumption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4" marR="8914" marT="8914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u="none" strike="noStrike">
                          <a:effectLst/>
                        </a:rPr>
                        <a:t>“I'd like the unit to consume as little energy as possible.”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4" marR="8914" marT="8914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u="none" strike="noStrike">
                          <a:effectLst/>
                        </a:rPr>
                        <a:t>User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4" marR="8914" marT="8914" marB="0"/>
                </a:tc>
                <a:extLst>
                  <a:ext uri="{0D108BD9-81ED-4DB2-BD59-A6C34878D82A}">
                    <a16:rowId xmlns:a16="http://schemas.microsoft.com/office/drawing/2014/main" val="89928319"/>
                  </a:ext>
                </a:extLst>
              </a:tr>
              <a:tr h="190163">
                <a:tc>
                  <a:txBody>
                    <a:bodyPr/>
                    <a:lstStyle/>
                    <a:p>
                      <a:pPr algn="ctr" fontAlgn="t"/>
                      <a:r>
                        <a:rPr lang="en-IN" sz="1000" u="none" strike="noStrike">
                          <a:effectLst/>
                        </a:rPr>
                        <a:t>7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4" marR="8914" marT="8914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u="none" strike="noStrike">
                          <a:effectLst/>
                        </a:rPr>
                        <a:t>SN-1.1.5 Ambient Temperature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4" marR="8914" marT="8914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u="none" strike="noStrike">
                          <a:effectLst/>
                        </a:rPr>
                        <a:t>“I want to see the ambient temperature on the screen or some other output device.”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4" marR="8914" marT="8914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u="none" strike="noStrike">
                          <a:effectLst/>
                        </a:rPr>
                        <a:t>User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4" marR="8914" marT="8914" marB="0"/>
                </a:tc>
                <a:extLst>
                  <a:ext uri="{0D108BD9-81ED-4DB2-BD59-A6C34878D82A}">
                    <a16:rowId xmlns:a16="http://schemas.microsoft.com/office/drawing/2014/main" val="3796459638"/>
                  </a:ext>
                </a:extLst>
              </a:tr>
              <a:tr h="190163">
                <a:tc>
                  <a:txBody>
                    <a:bodyPr/>
                    <a:lstStyle/>
                    <a:p>
                      <a:pPr algn="ctr" fontAlgn="t"/>
                      <a:r>
                        <a:rPr lang="en-IN" sz="1000" u="none" strike="noStrike">
                          <a:effectLst/>
                        </a:rPr>
                        <a:t>8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4" marR="8914" marT="8914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u="none" strike="noStrike">
                          <a:effectLst/>
                        </a:rPr>
                        <a:t>SN-1.1.6 Desired Temperature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4" marR="8914" marT="8914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u="none" strike="noStrike">
                          <a:effectLst/>
                        </a:rPr>
                        <a:t>“It should be a possibility to easily specify the desired temperature.”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4" marR="8914" marT="8914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u="none" strike="noStrike">
                          <a:effectLst/>
                        </a:rPr>
                        <a:t>User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4" marR="8914" marT="8914" marB="0"/>
                </a:tc>
                <a:extLst>
                  <a:ext uri="{0D108BD9-81ED-4DB2-BD59-A6C34878D82A}">
                    <a16:rowId xmlns:a16="http://schemas.microsoft.com/office/drawing/2014/main" val="28063418"/>
                  </a:ext>
                </a:extLst>
              </a:tr>
              <a:tr h="190163">
                <a:tc>
                  <a:txBody>
                    <a:bodyPr/>
                    <a:lstStyle/>
                    <a:p>
                      <a:pPr algn="ctr" fontAlgn="t"/>
                      <a:r>
                        <a:rPr lang="en-IN" sz="1000" u="none" strike="noStrike">
                          <a:effectLst/>
                        </a:rPr>
                        <a:t>9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4" marR="8914" marT="8914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u="none" strike="noStrike">
                          <a:effectLst/>
                        </a:rPr>
                        <a:t>SN-1.1.7 Comfortable Temperature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4" marR="8914" marT="8914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u="none" strike="noStrike">
                          <a:effectLst/>
                        </a:rPr>
                        <a:t>“I'd like to feel comfortable temperature while being in the cabin.”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4" marR="8914" marT="8914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u="none" strike="noStrike">
                          <a:effectLst/>
                        </a:rPr>
                        <a:t>User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4" marR="8914" marT="8914" marB="0"/>
                </a:tc>
                <a:extLst>
                  <a:ext uri="{0D108BD9-81ED-4DB2-BD59-A6C34878D82A}">
                    <a16:rowId xmlns:a16="http://schemas.microsoft.com/office/drawing/2014/main" val="2692197240"/>
                  </a:ext>
                </a:extLst>
              </a:tr>
              <a:tr h="190163">
                <a:tc>
                  <a:txBody>
                    <a:bodyPr/>
                    <a:lstStyle/>
                    <a:p>
                      <a:pPr algn="ctr" fontAlgn="t"/>
                      <a:r>
                        <a:rPr lang="en-IN" sz="1000" u="none" strike="noStrike">
                          <a:effectLst/>
                        </a:rPr>
                        <a:t>10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4" marR="8914" marT="8914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u="none" strike="noStrike">
                          <a:effectLst/>
                        </a:rPr>
                        <a:t>SN-1.2 Design Constraints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4" marR="8914" marT="8914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u="none" strike="noStrike">
                          <a:effectLst/>
                        </a:rPr>
                        <a:t> 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4" marR="8914" marT="8914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u="none" strike="noStrike">
                          <a:effectLst/>
                        </a:rPr>
                        <a:t> 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4" marR="8914" marT="8914" marB="0"/>
                </a:tc>
                <a:extLst>
                  <a:ext uri="{0D108BD9-81ED-4DB2-BD59-A6C34878D82A}">
                    <a16:rowId xmlns:a16="http://schemas.microsoft.com/office/drawing/2014/main" val="1035564355"/>
                  </a:ext>
                </a:extLst>
              </a:tr>
              <a:tr h="380327">
                <a:tc>
                  <a:txBody>
                    <a:bodyPr/>
                    <a:lstStyle/>
                    <a:p>
                      <a:pPr algn="ctr" fontAlgn="t"/>
                      <a:r>
                        <a:rPr lang="en-IN" sz="1000" u="none" strike="noStrike">
                          <a:effectLst/>
                        </a:rPr>
                        <a:t>11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4" marR="8914" marT="8914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u="none" strike="noStrike">
                          <a:effectLst/>
                        </a:rPr>
                        <a:t>SN-1.2.1 Total Mass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4" marR="8914" marT="8914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u="none" strike="noStrike">
                          <a:effectLst/>
                        </a:rPr>
                        <a:t>“Mass of the unit shall not exceed 2 percent of the total car mass.”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4" marR="8914" marT="8914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u="none" strike="noStrike">
                          <a:effectLst/>
                        </a:rPr>
                        <a:t>Vehicle Product Owner / System Engineer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4" marR="8914" marT="8914" marB="0"/>
                </a:tc>
                <a:extLst>
                  <a:ext uri="{0D108BD9-81ED-4DB2-BD59-A6C34878D82A}">
                    <a16:rowId xmlns:a16="http://schemas.microsoft.com/office/drawing/2014/main" val="3972092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92697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  <p:sp>
        <p:nvSpPr>
          <p:cNvPr id="612" name="Google Shape;612;p76"/>
          <p:cNvSpPr/>
          <p:nvPr/>
        </p:nvSpPr>
        <p:spPr>
          <a:xfrm>
            <a:off x="1484724" y="1962150"/>
            <a:ext cx="6084784" cy="15936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3177EE"/>
                    </a:gs>
                    <a:gs pos="100000">
                      <a:srgbClr val="113D8A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Pacifico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1510158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6C023-1131-A84A-976B-8C3CA68A9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Stakeholder Definition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C88FB0-2669-7449-9FF0-1A2E4925D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>
              <a:buFont typeface="Arial,Sans-Serif"/>
            </a:pPr>
            <a:r>
              <a:rPr lang="en"/>
              <a:t>Individual or organization having a right, share, claim, or interest in a system or in its possession of characteristics that meet their needs and expectations (ISO/IEC/IEEE 15288:2015)</a:t>
            </a:r>
            <a:br>
              <a:rPr lang="en"/>
            </a:br>
            <a:endParaRPr lang="en-US">
              <a:solidFill>
                <a:srgbClr val="000000"/>
              </a:solidFill>
            </a:endParaRPr>
          </a:p>
          <a:p>
            <a:pPr>
              <a:lnSpc>
                <a:spcPct val="114999"/>
              </a:lnSpc>
              <a:buFont typeface="Arial,Sans-Serif"/>
            </a:pPr>
            <a:r>
              <a:rPr lang="en"/>
              <a:t>An individual, team, or organization (or classes thereof) with interests in, or concerns relative to, a system. (TOGAF)</a:t>
            </a:r>
            <a:br>
              <a:rPr lang="en"/>
            </a:br>
            <a:endParaRPr lang="en-US">
              <a:solidFill>
                <a:srgbClr val="000000"/>
              </a:solidFill>
            </a:endParaRPr>
          </a:p>
          <a:p>
            <a:pPr>
              <a:lnSpc>
                <a:spcPct val="114999"/>
              </a:lnSpc>
              <a:buFont typeface="Arial,Sans-Serif"/>
            </a:pPr>
            <a:r>
              <a:rPr lang="en"/>
              <a:t>A stakeholder in an organization is (by definition) any group or individual who can affect or is affected by the achievement of the organization's objectives. (‘</a:t>
            </a:r>
            <a:r>
              <a:rPr lang="en-IN" i="1"/>
              <a:t>Strategic Management: A Stakeholder Approach‘, </a:t>
            </a:r>
            <a:r>
              <a:rPr lang="en"/>
              <a:t>Freeman 1984)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6202DE-B293-B846-8B01-1319D74B38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7A8393-3434-5C4F-9C5D-A06AB9091730}"/>
              </a:ext>
            </a:extLst>
          </p:cNvPr>
          <p:cNvSpPr txBox="1"/>
          <p:nvPr/>
        </p:nvSpPr>
        <p:spPr>
          <a:xfrm>
            <a:off x="7382256" y="4523973"/>
            <a:ext cx="16834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Source : </a:t>
            </a:r>
            <a:r>
              <a:rPr lang="en-US" sz="800" err="1"/>
              <a:t>www.jamasoftware.com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94013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E0BB95-6171-964C-A305-7E0FB08049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Google Shape;504;p63">
            <a:extLst>
              <a:ext uri="{FF2B5EF4-FFF2-40B4-BE49-F238E27FC236}">
                <a16:creationId xmlns:a16="http://schemas.microsoft.com/office/drawing/2014/main" id="{41E55F58-8A60-3645-8FDC-DE59024E2C52}"/>
              </a:ext>
            </a:extLst>
          </p:cNvPr>
          <p:cNvSpPr txBox="1">
            <a:spLocks/>
          </p:cNvSpPr>
          <p:nvPr/>
        </p:nvSpPr>
        <p:spPr>
          <a:xfrm>
            <a:off x="1100294" y="714152"/>
            <a:ext cx="6943411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1600"/>
              </a:spcBef>
              <a:spcAft>
                <a:spcPts val="1600"/>
              </a:spcAft>
            </a:pPr>
            <a:r>
              <a:rPr lang="en-IN" sz="3200"/>
              <a:t>What is the difference between </a:t>
            </a:r>
            <a:br>
              <a:rPr lang="en-IN" sz="3200"/>
            </a:br>
            <a:r>
              <a:rPr lang="en-IN" sz="3200" b="1"/>
              <a:t>Need</a:t>
            </a:r>
            <a:r>
              <a:rPr lang="en-IN" sz="3200"/>
              <a:t> and </a:t>
            </a:r>
            <a:r>
              <a:rPr lang="en-IN" sz="3200" b="1"/>
              <a:t>Requirement</a:t>
            </a:r>
            <a:r>
              <a:rPr lang="en-IN" sz="32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00129297"/>
      </p:ext>
    </p:extLst>
  </p:cSld>
  <p:clrMapOvr>
    <a:masterClrMapping/>
  </p:clrMapOvr>
</p:sld>
</file>

<file path=ppt/theme/theme1.xml><?xml version="1.0" encoding="utf-8"?>
<a:theme xmlns:a="http://schemas.openxmlformats.org/drawingml/2006/main" name="Theme2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2" id="{D48DF930-6E7E-BF4A-9B59-DD76A5EB773A}" vid="{F25524F6-3FB7-354A-94CE-849651C0B76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b9b2c49-ddf7-48b6-8ff3-8e6617a13f17">
      <Terms xmlns="http://schemas.microsoft.com/office/infopath/2007/PartnerControls"/>
    </lcf76f155ced4ddcb4097134ff3c332f>
    <TaxCatchAll xmlns="b72f03f6-b631-4817-81ea-f374ff65b45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A1A0680E8C0649A31F3C04008601F3" ma:contentTypeVersion="17" ma:contentTypeDescription="Create a new document." ma:contentTypeScope="" ma:versionID="2da7b9dfd4d52744a43cc4afd7086d41">
  <xsd:schema xmlns:xsd="http://www.w3.org/2001/XMLSchema" xmlns:xs="http://www.w3.org/2001/XMLSchema" xmlns:p="http://schemas.microsoft.com/office/2006/metadata/properties" xmlns:ns2="1b9b2c49-ddf7-48b6-8ff3-8e6617a13f17" xmlns:ns3="b72f03f6-b631-4817-81ea-f374ff65b457" targetNamespace="http://schemas.microsoft.com/office/2006/metadata/properties" ma:root="true" ma:fieldsID="6746b0c471513f8dff2f8747c83adcd8" ns2:_="" ns3:_="">
    <xsd:import namespace="1b9b2c49-ddf7-48b6-8ff3-8e6617a13f17"/>
    <xsd:import namespace="b72f03f6-b631-4817-81ea-f374ff65b45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9b2c49-ddf7-48b6-8ff3-8e6617a13f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3431afaf-e7ca-4b76-b0d7-fad59336b6b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2f03f6-b631-4817-81ea-f374ff65b45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5d3b9100-17f4-4c73-af34-9baa84be1912}" ma:internalName="TaxCatchAll" ma:showField="CatchAllData" ma:web="b72f03f6-b631-4817-81ea-f374ff65b45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65435F8-3217-414C-AD63-387220259481}">
  <ds:schemaRefs>
    <ds:schemaRef ds:uri="1b9b2c49-ddf7-48b6-8ff3-8e6617a13f17"/>
    <ds:schemaRef ds:uri="b72f03f6-b631-4817-81ea-f374ff65b457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DBE75D2-E82B-4926-B215-FA81498A02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2C58E4D-13DA-4717-8632-E12558ADC33D}">
  <ds:schemaRefs>
    <ds:schemaRef ds:uri="1b9b2c49-ddf7-48b6-8ff3-8e6617a13f17"/>
    <ds:schemaRef ds:uri="b72f03f6-b631-4817-81ea-f374ff65b45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1422</TotalTime>
  <Words>3116</Words>
  <Application>Microsoft Office PowerPoint</Application>
  <PresentationFormat>On-screen Show (16:9)</PresentationFormat>
  <Paragraphs>607</Paragraphs>
  <Slides>77</Slides>
  <Notes>23</Notes>
  <HiddenSlides>6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5" baseType="lpstr">
      <vt:lpstr>Arial</vt:lpstr>
      <vt:lpstr>Arial,Sans-Serif</vt:lpstr>
      <vt:lpstr>Calibri</vt:lpstr>
      <vt:lpstr>Cambria</vt:lpstr>
      <vt:lpstr>Open Sans</vt:lpstr>
      <vt:lpstr>Pacifico</vt:lpstr>
      <vt:lpstr>Wingdings</vt:lpstr>
      <vt:lpstr>Theme2</vt:lpstr>
      <vt:lpstr>Stakeholder Needs and Requirements Definition</vt:lpstr>
      <vt:lpstr>Agenda</vt:lpstr>
      <vt:lpstr>PowerPoint Presentation</vt:lpstr>
      <vt:lpstr>SE Process</vt:lpstr>
      <vt:lpstr>Purpose of the Process</vt:lpstr>
      <vt:lpstr>Stakeholder Needs and Requirements Definition Process</vt:lpstr>
      <vt:lpstr>PowerPoint Presentation</vt:lpstr>
      <vt:lpstr>Stakeholder Definition</vt:lpstr>
      <vt:lpstr>PowerPoint Presentation</vt:lpstr>
      <vt:lpstr>Need</vt:lpstr>
      <vt:lpstr>PowerPoint Presentation</vt:lpstr>
      <vt:lpstr>IPO Diagram</vt:lpstr>
      <vt:lpstr>Major Activities</vt:lpstr>
      <vt:lpstr>Major Artifacts</vt:lpstr>
      <vt:lpstr>Requirements Elicitation</vt:lpstr>
      <vt:lpstr>Requirements Elicitation</vt:lpstr>
      <vt:lpstr>Challenges of Successful Requirements Elicitation</vt:lpstr>
      <vt:lpstr>Typical Elicitation Workflow</vt:lpstr>
      <vt:lpstr>Typical Workflow</vt:lpstr>
      <vt:lpstr>Team Exercise - Background</vt:lpstr>
      <vt:lpstr>Background</vt:lpstr>
      <vt:lpstr>PowerPoint Presentation</vt:lpstr>
      <vt:lpstr>Elicitation Workflow</vt:lpstr>
      <vt:lpstr>Exercise 2.1</vt:lpstr>
      <vt:lpstr>Operational Analysis</vt:lpstr>
      <vt:lpstr>Elicitation Workflow</vt:lpstr>
      <vt:lpstr>Use Cases</vt:lpstr>
      <vt:lpstr>Description of a Use Case</vt:lpstr>
      <vt:lpstr>Operational Scenarios</vt:lpstr>
      <vt:lpstr>Buying an SUV</vt:lpstr>
      <vt:lpstr>Operational Scenarios for a Smart Phone</vt:lpstr>
      <vt:lpstr>Concept of Operations (ConOps) </vt:lpstr>
      <vt:lpstr>ConOps – Commercial Aircraft</vt:lpstr>
      <vt:lpstr>ConOps: Going to Work (physically)</vt:lpstr>
      <vt:lpstr>ConOps: Going to Work (physically)</vt:lpstr>
      <vt:lpstr>ConOps: what could go wrong?</vt:lpstr>
      <vt:lpstr>What are the benefits of ConOps </vt:lpstr>
      <vt:lpstr>Exercise 2.2</vt:lpstr>
      <vt:lpstr>Stakeholders &amp; Needs</vt:lpstr>
      <vt:lpstr>Elicitation Workflow</vt:lpstr>
      <vt:lpstr>Identifying Stakeholders</vt:lpstr>
      <vt:lpstr>Needs Elicitation Techniques</vt:lpstr>
      <vt:lpstr>Forms of Documenting Elicitation Outcomes</vt:lpstr>
      <vt:lpstr>Needs characterization (Kano Model)</vt:lpstr>
      <vt:lpstr>Open Discussion :Evolution of Needs</vt:lpstr>
      <vt:lpstr>Types of Needs</vt:lpstr>
      <vt:lpstr>Best Practice</vt:lpstr>
      <vt:lpstr>Exercise 2.3</vt:lpstr>
      <vt:lpstr>Open Discussion</vt:lpstr>
      <vt:lpstr>Categories of Elicitation Problems</vt:lpstr>
      <vt:lpstr>1. Problems of Scope</vt:lpstr>
      <vt:lpstr>2. Problems of Understanding</vt:lpstr>
      <vt:lpstr>3. Problems of Volatility</vt:lpstr>
      <vt:lpstr>4. Problems of Resistance</vt:lpstr>
      <vt:lpstr>Context Diagram</vt:lpstr>
      <vt:lpstr>Elicitation Workflow</vt:lpstr>
      <vt:lpstr>Context Analysis </vt:lpstr>
      <vt:lpstr>Context Diagram – Smartwatch [Example]</vt:lpstr>
      <vt:lpstr>Context Diagram – Smartwatch [Example]</vt:lpstr>
      <vt:lpstr>Context Diagram – Smartwatch [Discussion]</vt:lpstr>
      <vt:lpstr>Context Diagram </vt:lpstr>
      <vt:lpstr>Exercise 2.4</vt:lpstr>
      <vt:lpstr>Stakeholder Needs to Stakeholder Requirements</vt:lpstr>
      <vt:lpstr>Elicitation Workflow</vt:lpstr>
      <vt:lpstr>Needs to Requirements</vt:lpstr>
      <vt:lpstr>Stakeholder  Requirements</vt:lpstr>
      <vt:lpstr>Transforming Needs to Requirements</vt:lpstr>
      <vt:lpstr>Requirements Engineering Effort (thus far)</vt:lpstr>
      <vt:lpstr>Potential Stakeholders across the System Lifecycle</vt:lpstr>
      <vt:lpstr>Typical Stakeholders’ Perspectives &amp; Concerns (1)</vt:lpstr>
      <vt:lpstr>Typical Stakeholders’ Perspectives &amp; Concerns (2)</vt:lpstr>
      <vt:lpstr>Typical Stakeholders’ Perspectives &amp; Concerns (3)</vt:lpstr>
      <vt:lpstr>Typical Stakeholders’ Perspectives &amp; Concerns (4)</vt:lpstr>
      <vt:lpstr>Exercise 2.5</vt:lpstr>
      <vt:lpstr>Exercise 2.6</vt:lpstr>
      <vt:lpstr>Stakeholder Needs (Vehicle Climate Control Unit)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Systems Engineering Overview</dc:title>
  <cp:lastModifiedBy>Deva Henry</cp:lastModifiedBy>
  <cp:revision>1</cp:revision>
  <dcterms:modified xsi:type="dcterms:W3CDTF">2024-12-04T03:05:37Z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0x010100B1A1A0680E8C0649A31F3C04008601F3</vt:lpwstr>
  </property>
  <property fmtid="{D5CDD505-2E9C-101B-9397-08002B2CF9AE}" pid="3" name="MediaServiceImageTags">
    <vt:lpwstr/>
  </property>
</Properties>
</file>